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326" r:id="rId3"/>
    <p:sldId id="327" r:id="rId4"/>
    <p:sldId id="258" r:id="rId5"/>
    <p:sldId id="279" r:id="rId6"/>
    <p:sldId id="323" r:id="rId7"/>
    <p:sldId id="317" r:id="rId8"/>
    <p:sldId id="324" r:id="rId9"/>
    <p:sldId id="318" r:id="rId10"/>
    <p:sldId id="332" r:id="rId11"/>
    <p:sldId id="333" r:id="rId12"/>
    <p:sldId id="331" r:id="rId13"/>
    <p:sldId id="320" r:id="rId14"/>
    <p:sldId id="290" r:id="rId15"/>
    <p:sldId id="285" r:id="rId16"/>
    <p:sldId id="325" r:id="rId17"/>
    <p:sldId id="280" r:id="rId18"/>
    <p:sldId id="294" r:id="rId19"/>
    <p:sldId id="269" r:id="rId20"/>
    <p:sldId id="270" r:id="rId21"/>
    <p:sldId id="321" r:id="rId22"/>
    <p:sldId id="286" r:id="rId23"/>
    <p:sldId id="266" r:id="rId24"/>
    <p:sldId id="322" r:id="rId25"/>
    <p:sldId id="289" r:id="rId26"/>
    <p:sldId id="315" r:id="rId27"/>
    <p:sldId id="316" r:id="rId28"/>
    <p:sldId id="329" r:id="rId29"/>
    <p:sldId id="328" r:id="rId30"/>
    <p:sldId id="330" r:id="rId31"/>
    <p:sldId id="28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83A1D0-1CAF-47AF-8E85-B2BB1B1E22D1}" v="84" dt="2023-11-22T01:36:39.4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c van Helsdingen" userId="65ec951f-2ed7-4693-aac7-42ef40bb9eab" providerId="ADAL" clId="{0D83A1D0-1CAF-47AF-8E85-B2BB1B1E22D1}"/>
    <pc:docChg chg="undo custSel addSld delSld modSld">
      <pc:chgData name="Alec van Helsdingen" userId="65ec951f-2ed7-4693-aac7-42ef40bb9eab" providerId="ADAL" clId="{0D83A1D0-1CAF-47AF-8E85-B2BB1B1E22D1}" dt="2023-11-22T22:59:38.974" v="1210" actId="20577"/>
      <pc:docMkLst>
        <pc:docMk/>
      </pc:docMkLst>
      <pc:sldChg chg="modSp mod">
        <pc:chgData name="Alec van Helsdingen" userId="65ec951f-2ed7-4693-aac7-42ef40bb9eab" providerId="ADAL" clId="{0D83A1D0-1CAF-47AF-8E85-B2BB1B1E22D1}" dt="2023-11-22T22:29:40.579" v="1203" actId="166"/>
        <pc:sldMkLst>
          <pc:docMk/>
          <pc:sldMk cId="1068115717" sldId="256"/>
        </pc:sldMkLst>
        <pc:spChg chg="mod">
          <ac:chgData name="Alec van Helsdingen" userId="65ec951f-2ed7-4693-aac7-42ef40bb9eab" providerId="ADAL" clId="{0D83A1D0-1CAF-47AF-8E85-B2BB1B1E22D1}" dt="2023-11-07T21:36:55.588" v="41" actId="122"/>
          <ac:spMkLst>
            <pc:docMk/>
            <pc:sldMk cId="1068115717" sldId="256"/>
            <ac:spMk id="2" creationId="{024CDB35-2F91-77E5-2048-69B6B2D395A8}"/>
          </ac:spMkLst>
        </pc:spChg>
        <pc:spChg chg="mod">
          <ac:chgData name="Alec van Helsdingen" userId="65ec951f-2ed7-4693-aac7-42ef40bb9eab" providerId="ADAL" clId="{0D83A1D0-1CAF-47AF-8E85-B2BB1B1E22D1}" dt="2023-11-20T23:33:28.376" v="1156" actId="20577"/>
          <ac:spMkLst>
            <pc:docMk/>
            <pc:sldMk cId="1068115717" sldId="256"/>
            <ac:spMk id="3" creationId="{202AA6EC-E637-D962-C075-BE02866C2561}"/>
          </ac:spMkLst>
        </pc:spChg>
        <pc:picChg chg="mod">
          <ac:chgData name="Alec van Helsdingen" userId="65ec951f-2ed7-4693-aac7-42ef40bb9eab" providerId="ADAL" clId="{0D83A1D0-1CAF-47AF-8E85-B2BB1B1E22D1}" dt="2023-11-22T22:29:40.579" v="1203" actId="166"/>
          <ac:picMkLst>
            <pc:docMk/>
            <pc:sldMk cId="1068115717" sldId="256"/>
            <ac:picMk id="4" creationId="{7133494A-9622-B7A5-76B1-48AB06957029}"/>
          </ac:picMkLst>
        </pc:picChg>
      </pc:sldChg>
      <pc:sldChg chg="modSp mod">
        <pc:chgData name="Alec van Helsdingen" userId="65ec951f-2ed7-4693-aac7-42ef40bb9eab" providerId="ADAL" clId="{0D83A1D0-1CAF-47AF-8E85-B2BB1B1E22D1}" dt="2023-11-22T01:51:51.232" v="1197" actId="255"/>
        <pc:sldMkLst>
          <pc:docMk/>
          <pc:sldMk cId="1108988119" sldId="258"/>
        </pc:sldMkLst>
        <pc:spChg chg="mod">
          <ac:chgData name="Alec van Helsdingen" userId="65ec951f-2ed7-4693-aac7-42ef40bb9eab" providerId="ADAL" clId="{0D83A1D0-1CAF-47AF-8E85-B2BB1B1E22D1}" dt="2023-11-22T01:51:51.232" v="1197" actId="255"/>
          <ac:spMkLst>
            <pc:docMk/>
            <pc:sldMk cId="1108988119" sldId="258"/>
            <ac:spMk id="3" creationId="{52640166-DF1D-8878-BEA3-A83BCE7FD3B0}"/>
          </ac:spMkLst>
        </pc:spChg>
      </pc:sldChg>
      <pc:sldChg chg="del">
        <pc:chgData name="Alec van Helsdingen" userId="65ec951f-2ed7-4693-aac7-42ef40bb9eab" providerId="ADAL" clId="{0D83A1D0-1CAF-47AF-8E85-B2BB1B1E22D1}" dt="2023-11-20T22:42:37.046" v="1009" actId="2696"/>
        <pc:sldMkLst>
          <pc:docMk/>
          <pc:sldMk cId="3629822893" sldId="261"/>
        </pc:sldMkLst>
      </pc:sldChg>
      <pc:sldChg chg="add del">
        <pc:chgData name="Alec van Helsdingen" userId="65ec951f-2ed7-4693-aac7-42ef40bb9eab" providerId="ADAL" clId="{0D83A1D0-1CAF-47AF-8E85-B2BB1B1E22D1}" dt="2023-11-22T02:58:59.540" v="1199"/>
        <pc:sldMkLst>
          <pc:docMk/>
          <pc:sldMk cId="3405633074" sldId="263"/>
        </pc:sldMkLst>
      </pc:sldChg>
      <pc:sldChg chg="add del">
        <pc:chgData name="Alec van Helsdingen" userId="65ec951f-2ed7-4693-aac7-42ef40bb9eab" providerId="ADAL" clId="{0D83A1D0-1CAF-47AF-8E85-B2BB1B1E22D1}" dt="2023-11-21T02:18:59.262" v="1165"/>
        <pc:sldMkLst>
          <pc:docMk/>
          <pc:sldMk cId="1383341453" sldId="266"/>
        </pc:sldMkLst>
      </pc:sldChg>
      <pc:sldChg chg="del">
        <pc:chgData name="Alec van Helsdingen" userId="65ec951f-2ed7-4693-aac7-42ef40bb9eab" providerId="ADAL" clId="{0D83A1D0-1CAF-47AF-8E85-B2BB1B1E22D1}" dt="2023-11-06T00:07:53.166" v="38" actId="2696"/>
        <pc:sldMkLst>
          <pc:docMk/>
          <pc:sldMk cId="2330437871" sldId="271"/>
        </pc:sldMkLst>
      </pc:sldChg>
      <pc:sldChg chg="modSp add mod">
        <pc:chgData name="Alec van Helsdingen" userId="65ec951f-2ed7-4693-aac7-42ef40bb9eab" providerId="ADAL" clId="{0D83A1D0-1CAF-47AF-8E85-B2BB1B1E22D1}" dt="2023-11-20T22:42:41.556" v="1017" actId="20577"/>
        <pc:sldMkLst>
          <pc:docMk/>
          <pc:sldMk cId="1126694205" sldId="272"/>
        </pc:sldMkLst>
        <pc:spChg chg="mod">
          <ac:chgData name="Alec van Helsdingen" userId="65ec951f-2ed7-4693-aac7-42ef40bb9eab" providerId="ADAL" clId="{0D83A1D0-1CAF-47AF-8E85-B2BB1B1E22D1}" dt="2023-11-20T22:42:41.556" v="1017" actId="20577"/>
          <ac:spMkLst>
            <pc:docMk/>
            <pc:sldMk cId="1126694205" sldId="272"/>
            <ac:spMk id="2" creationId="{E3387287-595C-4A8F-825B-54E43BD637E9}"/>
          </ac:spMkLst>
        </pc:spChg>
      </pc:sldChg>
      <pc:sldChg chg="del">
        <pc:chgData name="Alec van Helsdingen" userId="65ec951f-2ed7-4693-aac7-42ef40bb9eab" providerId="ADAL" clId="{0D83A1D0-1CAF-47AF-8E85-B2BB1B1E22D1}" dt="2023-11-20T22:45:36.836" v="1021" actId="2696"/>
        <pc:sldMkLst>
          <pc:docMk/>
          <pc:sldMk cId="1195638413" sldId="274"/>
        </pc:sldMkLst>
      </pc:sldChg>
      <pc:sldChg chg="del">
        <pc:chgData name="Alec van Helsdingen" userId="65ec951f-2ed7-4693-aac7-42ef40bb9eab" providerId="ADAL" clId="{0D83A1D0-1CAF-47AF-8E85-B2BB1B1E22D1}" dt="2023-11-20T22:47:03.793" v="1025" actId="2696"/>
        <pc:sldMkLst>
          <pc:docMk/>
          <pc:sldMk cId="162794542" sldId="275"/>
        </pc:sldMkLst>
      </pc:sldChg>
      <pc:sldChg chg="modSp del mod">
        <pc:chgData name="Alec van Helsdingen" userId="65ec951f-2ed7-4693-aac7-42ef40bb9eab" providerId="ADAL" clId="{0D83A1D0-1CAF-47AF-8E85-B2BB1B1E22D1}" dt="2023-11-22T01:36:43.203" v="1193" actId="2696"/>
        <pc:sldMkLst>
          <pc:docMk/>
          <pc:sldMk cId="1089008654" sldId="277"/>
        </pc:sldMkLst>
        <pc:spChg chg="mod">
          <ac:chgData name="Alec van Helsdingen" userId="65ec951f-2ed7-4693-aac7-42ef40bb9eab" providerId="ADAL" clId="{0D83A1D0-1CAF-47AF-8E85-B2BB1B1E22D1}" dt="2023-11-21T23:48:30.746" v="1172" actId="255"/>
          <ac:spMkLst>
            <pc:docMk/>
            <pc:sldMk cId="1089008654" sldId="277"/>
            <ac:spMk id="5" creationId="{94050F9D-84DF-F797-8345-43963C9B2D84}"/>
          </ac:spMkLst>
        </pc:spChg>
      </pc:sldChg>
      <pc:sldChg chg="mod modShow">
        <pc:chgData name="Alec van Helsdingen" userId="65ec951f-2ed7-4693-aac7-42ef40bb9eab" providerId="ADAL" clId="{0D83A1D0-1CAF-47AF-8E85-B2BB1B1E22D1}" dt="2023-11-20T22:59:08.033" v="1131" actId="729"/>
        <pc:sldMkLst>
          <pc:docMk/>
          <pc:sldMk cId="2190399297" sldId="278"/>
        </pc:sldMkLst>
      </pc:sldChg>
      <pc:sldChg chg="modSp add modAnim">
        <pc:chgData name="Alec van Helsdingen" userId="65ec951f-2ed7-4693-aac7-42ef40bb9eab" providerId="ADAL" clId="{0D83A1D0-1CAF-47AF-8E85-B2BB1B1E22D1}" dt="2023-11-21T23:49:11.323" v="1180" actId="20577"/>
        <pc:sldMkLst>
          <pc:docMk/>
          <pc:sldMk cId="1046597842" sldId="279"/>
        </pc:sldMkLst>
        <pc:spChg chg="mod">
          <ac:chgData name="Alec van Helsdingen" userId="65ec951f-2ed7-4693-aac7-42ef40bb9eab" providerId="ADAL" clId="{0D83A1D0-1CAF-47AF-8E85-B2BB1B1E22D1}" dt="2023-11-21T23:49:11.323" v="1180" actId="20577"/>
          <ac:spMkLst>
            <pc:docMk/>
            <pc:sldMk cId="1046597842" sldId="279"/>
            <ac:spMk id="3" creationId="{8470644B-7D83-67DF-DD9F-691B63AAA518}"/>
          </ac:spMkLst>
        </pc:spChg>
      </pc:sldChg>
      <pc:sldChg chg="del">
        <pc:chgData name="Alec van Helsdingen" userId="65ec951f-2ed7-4693-aac7-42ef40bb9eab" providerId="ADAL" clId="{0D83A1D0-1CAF-47AF-8E85-B2BB1B1E22D1}" dt="2023-11-20T22:42:04.376" v="1007" actId="2696"/>
        <pc:sldMkLst>
          <pc:docMk/>
          <pc:sldMk cId="3498181990" sldId="279"/>
        </pc:sldMkLst>
      </pc:sldChg>
      <pc:sldChg chg="del">
        <pc:chgData name="Alec van Helsdingen" userId="65ec951f-2ed7-4693-aac7-42ef40bb9eab" providerId="ADAL" clId="{0D83A1D0-1CAF-47AF-8E85-B2BB1B1E22D1}" dt="2023-11-20T22:46:39.245" v="1023" actId="2696"/>
        <pc:sldMkLst>
          <pc:docMk/>
          <pc:sldMk cId="2986841659" sldId="281"/>
        </pc:sldMkLst>
      </pc:sldChg>
      <pc:sldChg chg="del">
        <pc:chgData name="Alec van Helsdingen" userId="65ec951f-2ed7-4693-aac7-42ef40bb9eab" providerId="ADAL" clId="{0D83A1D0-1CAF-47AF-8E85-B2BB1B1E22D1}" dt="2023-11-20T22:49:08.031" v="1032" actId="2696"/>
        <pc:sldMkLst>
          <pc:docMk/>
          <pc:sldMk cId="424598783" sldId="284"/>
        </pc:sldMkLst>
      </pc:sldChg>
      <pc:sldChg chg="modSp modAnim">
        <pc:chgData name="Alec van Helsdingen" userId="65ec951f-2ed7-4693-aac7-42ef40bb9eab" providerId="ADAL" clId="{0D83A1D0-1CAF-47AF-8E85-B2BB1B1E22D1}" dt="2023-11-21T23:50:10.114" v="1189" actId="20577"/>
        <pc:sldMkLst>
          <pc:docMk/>
          <pc:sldMk cId="3936265107" sldId="285"/>
        </pc:sldMkLst>
        <pc:spChg chg="mod">
          <ac:chgData name="Alec van Helsdingen" userId="65ec951f-2ed7-4693-aac7-42ef40bb9eab" providerId="ADAL" clId="{0D83A1D0-1CAF-47AF-8E85-B2BB1B1E22D1}" dt="2023-11-21T23:50:10.114" v="1189" actId="20577"/>
          <ac:spMkLst>
            <pc:docMk/>
            <pc:sldMk cId="3936265107" sldId="285"/>
            <ac:spMk id="3" creationId="{9B4463D9-0F6C-72BE-EE0B-A39123B20A01}"/>
          </ac:spMkLst>
        </pc:spChg>
      </pc:sldChg>
      <pc:sldChg chg="addSp delSp modSp mod">
        <pc:chgData name="Alec van Helsdingen" userId="65ec951f-2ed7-4693-aac7-42ef40bb9eab" providerId="ADAL" clId="{0D83A1D0-1CAF-47AF-8E85-B2BB1B1E22D1}" dt="2023-11-22T01:54:06.055" v="1198" actId="21"/>
        <pc:sldMkLst>
          <pc:docMk/>
          <pc:sldMk cId="3052569508" sldId="286"/>
        </pc:sldMkLst>
        <pc:spChg chg="mod">
          <ac:chgData name="Alec van Helsdingen" userId="65ec951f-2ed7-4693-aac7-42ef40bb9eab" providerId="ADAL" clId="{0D83A1D0-1CAF-47AF-8E85-B2BB1B1E22D1}" dt="2023-11-21T00:37:45.639" v="1159" actId="20577"/>
          <ac:spMkLst>
            <pc:docMk/>
            <pc:sldMk cId="3052569508" sldId="286"/>
            <ac:spMk id="3" creationId="{06304757-8F59-1768-B051-2CBC707DBD05}"/>
          </ac:spMkLst>
        </pc:spChg>
        <pc:spChg chg="add del mod">
          <ac:chgData name="Alec van Helsdingen" userId="65ec951f-2ed7-4693-aac7-42ef40bb9eab" providerId="ADAL" clId="{0D83A1D0-1CAF-47AF-8E85-B2BB1B1E22D1}" dt="2023-11-22T01:54:06.055" v="1198" actId="21"/>
          <ac:spMkLst>
            <pc:docMk/>
            <pc:sldMk cId="3052569508" sldId="286"/>
            <ac:spMk id="5" creationId="{A7A5E84E-51BA-D22B-E7D8-AC7CEE981D83}"/>
          </ac:spMkLst>
        </pc:spChg>
      </pc:sldChg>
      <pc:sldChg chg="modSp del mod">
        <pc:chgData name="Alec van Helsdingen" userId="65ec951f-2ed7-4693-aac7-42ef40bb9eab" providerId="ADAL" clId="{0D83A1D0-1CAF-47AF-8E85-B2BB1B1E22D1}" dt="2023-11-20T22:48:12.928" v="1030" actId="2696"/>
        <pc:sldMkLst>
          <pc:docMk/>
          <pc:sldMk cId="1491531461" sldId="287"/>
        </pc:sldMkLst>
        <pc:spChg chg="mod">
          <ac:chgData name="Alec van Helsdingen" userId="65ec951f-2ed7-4693-aac7-42ef40bb9eab" providerId="ADAL" clId="{0D83A1D0-1CAF-47AF-8E85-B2BB1B1E22D1}" dt="2023-11-01T22:31:39.152" v="37" actId="20577"/>
          <ac:spMkLst>
            <pc:docMk/>
            <pc:sldMk cId="1491531461" sldId="287"/>
            <ac:spMk id="3" creationId="{36110BAF-E59E-F4A0-8BBE-BD32830A244F}"/>
          </ac:spMkLst>
        </pc:spChg>
      </pc:sldChg>
      <pc:sldChg chg="del">
        <pc:chgData name="Alec van Helsdingen" userId="65ec951f-2ed7-4693-aac7-42ef40bb9eab" providerId="ADAL" clId="{0D83A1D0-1CAF-47AF-8E85-B2BB1B1E22D1}" dt="2023-11-20T22:48:09.074" v="1028" actId="2696"/>
        <pc:sldMkLst>
          <pc:docMk/>
          <pc:sldMk cId="966243108" sldId="288"/>
        </pc:sldMkLst>
      </pc:sldChg>
      <pc:sldChg chg="new del">
        <pc:chgData name="Alec van Helsdingen" userId="65ec951f-2ed7-4693-aac7-42ef40bb9eab" providerId="ADAL" clId="{0D83A1D0-1CAF-47AF-8E85-B2BB1B1E22D1}" dt="2023-11-01T03:22:02.525" v="1" actId="680"/>
        <pc:sldMkLst>
          <pc:docMk/>
          <pc:sldMk cId="1374428548" sldId="289"/>
        </pc:sldMkLst>
      </pc:sldChg>
      <pc:sldChg chg="addSp delSp modSp new mod modNotesTx">
        <pc:chgData name="Alec van Helsdingen" userId="65ec951f-2ed7-4693-aac7-42ef40bb9eab" providerId="ADAL" clId="{0D83A1D0-1CAF-47AF-8E85-B2BB1B1E22D1}" dt="2023-11-21T00:31:24.876" v="1158" actId="14100"/>
        <pc:sldMkLst>
          <pc:docMk/>
          <pc:sldMk cId="2810337369" sldId="289"/>
        </pc:sldMkLst>
        <pc:spChg chg="mod">
          <ac:chgData name="Alec van Helsdingen" userId="65ec951f-2ed7-4693-aac7-42ef40bb9eab" providerId="ADAL" clId="{0D83A1D0-1CAF-47AF-8E85-B2BB1B1E22D1}" dt="2023-11-01T03:22:10.930" v="28" actId="20577"/>
          <ac:spMkLst>
            <pc:docMk/>
            <pc:sldMk cId="2810337369" sldId="289"/>
            <ac:spMk id="2" creationId="{4356C50B-9FDF-153D-4365-940F646DB066}"/>
          </ac:spMkLst>
        </pc:spChg>
        <pc:spChg chg="add mod">
          <ac:chgData name="Alec van Helsdingen" userId="65ec951f-2ed7-4693-aac7-42ef40bb9eab" providerId="ADAL" clId="{0D83A1D0-1CAF-47AF-8E85-B2BB1B1E22D1}" dt="2023-11-20T22:38:46.193" v="1003" actId="1076"/>
          <ac:spMkLst>
            <pc:docMk/>
            <pc:sldMk cId="2810337369" sldId="289"/>
            <ac:spMk id="3" creationId="{8BF83D7B-4896-2EA5-82B8-2484B6316202}"/>
          </ac:spMkLst>
        </pc:spChg>
        <pc:spChg chg="del">
          <ac:chgData name="Alec van Helsdingen" userId="65ec951f-2ed7-4693-aac7-42ef40bb9eab" providerId="ADAL" clId="{0D83A1D0-1CAF-47AF-8E85-B2BB1B1E22D1}" dt="2023-11-07T22:33:00.323" v="42" actId="22"/>
          <ac:spMkLst>
            <pc:docMk/>
            <pc:sldMk cId="2810337369" sldId="289"/>
            <ac:spMk id="3" creationId="{C2026DA7-6CC4-CE8E-75B0-8C0DDCD6DDC8}"/>
          </ac:spMkLst>
        </pc:spChg>
        <pc:spChg chg="add mod">
          <ac:chgData name="Alec van Helsdingen" userId="65ec951f-2ed7-4693-aac7-42ef40bb9eab" providerId="ADAL" clId="{0D83A1D0-1CAF-47AF-8E85-B2BB1B1E22D1}" dt="2023-11-08T00:09:39.811" v="591" actId="20577"/>
          <ac:spMkLst>
            <pc:docMk/>
            <pc:sldMk cId="2810337369" sldId="289"/>
            <ac:spMk id="7" creationId="{D004AF69-A698-CB2F-F103-351C687F0E16}"/>
          </ac:spMkLst>
        </pc:spChg>
        <pc:picChg chg="add del mod ord">
          <ac:chgData name="Alec van Helsdingen" userId="65ec951f-2ed7-4693-aac7-42ef40bb9eab" providerId="ADAL" clId="{0D83A1D0-1CAF-47AF-8E85-B2BB1B1E22D1}" dt="2023-11-07T22:33:15.770" v="45" actId="21"/>
          <ac:picMkLst>
            <pc:docMk/>
            <pc:sldMk cId="2810337369" sldId="289"/>
            <ac:picMk id="5" creationId="{F422ED8C-8C59-7A61-7196-DBDBAE420681}"/>
          </ac:picMkLst>
        </pc:picChg>
        <pc:picChg chg="add mod">
          <ac:chgData name="Alec van Helsdingen" userId="65ec951f-2ed7-4693-aac7-42ef40bb9eab" providerId="ADAL" clId="{0D83A1D0-1CAF-47AF-8E85-B2BB1B1E22D1}" dt="2023-11-21T00:31:24.876" v="1158" actId="14100"/>
          <ac:picMkLst>
            <pc:docMk/>
            <pc:sldMk cId="2810337369" sldId="289"/>
            <ac:picMk id="9" creationId="{E0B74BE7-DE82-DBAB-6592-2306D5ABA7DD}"/>
          </ac:picMkLst>
        </pc:picChg>
      </pc:sldChg>
      <pc:sldChg chg="modSp add mod">
        <pc:chgData name="Alec van Helsdingen" userId="65ec951f-2ed7-4693-aac7-42ef40bb9eab" providerId="ADAL" clId="{0D83A1D0-1CAF-47AF-8E85-B2BB1B1E22D1}" dt="2023-11-21T02:17:12.281" v="1164" actId="1076"/>
        <pc:sldMkLst>
          <pc:docMk/>
          <pc:sldMk cId="619410553" sldId="290"/>
        </pc:sldMkLst>
        <pc:picChg chg="mod">
          <ac:chgData name="Alec van Helsdingen" userId="65ec951f-2ed7-4693-aac7-42ef40bb9eab" providerId="ADAL" clId="{0D83A1D0-1CAF-47AF-8E85-B2BB1B1E22D1}" dt="2023-11-21T02:17:04.487" v="1163" actId="14100"/>
          <ac:picMkLst>
            <pc:docMk/>
            <pc:sldMk cId="619410553" sldId="290"/>
            <ac:picMk id="6" creationId="{501565ED-BFEA-988C-FFDB-91791ABC56C7}"/>
          </ac:picMkLst>
        </pc:picChg>
        <pc:picChg chg="mod">
          <ac:chgData name="Alec van Helsdingen" userId="65ec951f-2ed7-4693-aac7-42ef40bb9eab" providerId="ADAL" clId="{0D83A1D0-1CAF-47AF-8E85-B2BB1B1E22D1}" dt="2023-11-21T02:17:12.281" v="1164" actId="1076"/>
          <ac:picMkLst>
            <pc:docMk/>
            <pc:sldMk cId="619410553" sldId="290"/>
            <ac:picMk id="10" creationId="{C61D84B8-2819-334D-DDD0-084BB8A4340B}"/>
          </ac:picMkLst>
        </pc:picChg>
      </pc:sldChg>
      <pc:sldChg chg="del">
        <pc:chgData name="Alec van Helsdingen" userId="65ec951f-2ed7-4693-aac7-42ef40bb9eab" providerId="ADAL" clId="{0D83A1D0-1CAF-47AF-8E85-B2BB1B1E22D1}" dt="2023-11-06T01:49:55.232" v="39" actId="2696"/>
        <pc:sldMkLst>
          <pc:docMk/>
          <pc:sldMk cId="2333607634" sldId="290"/>
        </pc:sldMkLst>
      </pc:sldChg>
      <pc:sldChg chg="add">
        <pc:chgData name="Alec van Helsdingen" userId="65ec951f-2ed7-4693-aac7-42ef40bb9eab" providerId="ADAL" clId="{0D83A1D0-1CAF-47AF-8E85-B2BB1B1E22D1}" dt="2023-11-20T22:46:34.284" v="1022"/>
        <pc:sldMkLst>
          <pc:docMk/>
          <pc:sldMk cId="3750826109" sldId="294"/>
        </pc:sldMkLst>
      </pc:sldChg>
      <pc:sldChg chg="add del">
        <pc:chgData name="Alec van Helsdingen" userId="65ec951f-2ed7-4693-aac7-42ef40bb9eab" providerId="ADAL" clId="{0D83A1D0-1CAF-47AF-8E85-B2BB1B1E22D1}" dt="2023-11-21T02:19:17.278" v="1168" actId="2696"/>
        <pc:sldMkLst>
          <pc:docMk/>
          <pc:sldMk cId="2116608490" sldId="300"/>
        </pc:sldMkLst>
      </pc:sldChg>
      <pc:sldChg chg="del">
        <pc:chgData name="Alec van Helsdingen" userId="65ec951f-2ed7-4693-aac7-42ef40bb9eab" providerId="ADAL" clId="{0D83A1D0-1CAF-47AF-8E85-B2BB1B1E22D1}" dt="2023-11-20T22:41:26.255" v="1005" actId="2696"/>
        <pc:sldMkLst>
          <pc:docMk/>
          <pc:sldMk cId="758954452" sldId="314"/>
        </pc:sldMkLst>
      </pc:sldChg>
      <pc:sldChg chg="addSp modSp new mod modShow modNotesTx">
        <pc:chgData name="Alec van Helsdingen" userId="65ec951f-2ed7-4693-aac7-42ef40bb9eab" providerId="ADAL" clId="{0D83A1D0-1CAF-47AF-8E85-B2BB1B1E22D1}" dt="2023-11-20T22:20:41.087" v="916" actId="729"/>
        <pc:sldMkLst>
          <pc:docMk/>
          <pc:sldMk cId="2230637701" sldId="315"/>
        </pc:sldMkLst>
        <pc:spChg chg="mod">
          <ac:chgData name="Alec van Helsdingen" userId="65ec951f-2ed7-4693-aac7-42ef40bb9eab" providerId="ADAL" clId="{0D83A1D0-1CAF-47AF-8E85-B2BB1B1E22D1}" dt="2023-11-08T00:00:14.054" v="397" actId="20577"/>
          <ac:spMkLst>
            <pc:docMk/>
            <pc:sldMk cId="2230637701" sldId="315"/>
            <ac:spMk id="2" creationId="{08E43318-9322-C1D8-C52B-6681F8F23DCB}"/>
          </ac:spMkLst>
        </pc:spChg>
        <pc:spChg chg="mod">
          <ac:chgData name="Alec van Helsdingen" userId="65ec951f-2ed7-4693-aac7-42ef40bb9eab" providerId="ADAL" clId="{0D83A1D0-1CAF-47AF-8E85-B2BB1B1E22D1}" dt="2023-11-20T21:58:51.468" v="847" actId="20577"/>
          <ac:spMkLst>
            <pc:docMk/>
            <pc:sldMk cId="2230637701" sldId="315"/>
            <ac:spMk id="3" creationId="{5760EF9F-8216-D90E-BAF2-7B50212A4B2A}"/>
          </ac:spMkLst>
        </pc:spChg>
        <pc:graphicFrameChg chg="add mod modGraphic">
          <ac:chgData name="Alec van Helsdingen" userId="65ec951f-2ed7-4693-aac7-42ef40bb9eab" providerId="ADAL" clId="{0D83A1D0-1CAF-47AF-8E85-B2BB1B1E22D1}" dt="2023-11-20T21:58:16.787" v="831" actId="20577"/>
          <ac:graphicFrameMkLst>
            <pc:docMk/>
            <pc:sldMk cId="2230637701" sldId="315"/>
            <ac:graphicFrameMk id="4" creationId="{BF53A873-71FB-2C6B-6259-5A1E987A8178}"/>
          </ac:graphicFrameMkLst>
        </pc:graphicFrameChg>
        <pc:graphicFrameChg chg="add mod modGraphic">
          <ac:chgData name="Alec van Helsdingen" userId="65ec951f-2ed7-4693-aac7-42ef40bb9eab" providerId="ADAL" clId="{0D83A1D0-1CAF-47AF-8E85-B2BB1B1E22D1}" dt="2023-11-20T21:57:43.382" v="811" actId="20577"/>
          <ac:graphicFrameMkLst>
            <pc:docMk/>
            <pc:sldMk cId="2230637701" sldId="315"/>
            <ac:graphicFrameMk id="5" creationId="{8DE01780-8C0C-7F6C-4786-7B6BBFFC141F}"/>
          </ac:graphicFrameMkLst>
        </pc:graphicFrameChg>
      </pc:sldChg>
      <pc:sldChg chg="new del">
        <pc:chgData name="Alec van Helsdingen" userId="65ec951f-2ed7-4693-aac7-42ef40bb9eab" providerId="ADAL" clId="{0D83A1D0-1CAF-47AF-8E85-B2BB1B1E22D1}" dt="2023-11-08T00:00:02.584" v="381" actId="680"/>
        <pc:sldMkLst>
          <pc:docMk/>
          <pc:sldMk cId="2364830708" sldId="315"/>
        </pc:sldMkLst>
      </pc:sldChg>
      <pc:sldChg chg="new del">
        <pc:chgData name="Alec van Helsdingen" userId="65ec951f-2ed7-4693-aac7-42ef40bb9eab" providerId="ADAL" clId="{0D83A1D0-1CAF-47AF-8E85-B2BB1B1E22D1}" dt="2023-11-07T23:59:57.418" v="379" actId="680"/>
        <pc:sldMkLst>
          <pc:docMk/>
          <pc:sldMk cId="3931907337" sldId="315"/>
        </pc:sldMkLst>
      </pc:sldChg>
      <pc:sldChg chg="addSp delSp modSp add mod modNotesTx">
        <pc:chgData name="Alec van Helsdingen" userId="65ec951f-2ed7-4693-aac7-42ef40bb9eab" providerId="ADAL" clId="{0D83A1D0-1CAF-47AF-8E85-B2BB1B1E22D1}" dt="2023-11-21T02:44:58.264" v="1171" actId="21"/>
        <pc:sldMkLst>
          <pc:docMk/>
          <pc:sldMk cId="1797552119" sldId="316"/>
        </pc:sldMkLst>
        <pc:spChg chg="mod">
          <ac:chgData name="Alec van Helsdingen" userId="65ec951f-2ed7-4693-aac7-42ef40bb9eab" providerId="ADAL" clId="{0D83A1D0-1CAF-47AF-8E85-B2BB1B1E22D1}" dt="2023-11-21T02:44:41.944" v="1170" actId="20577"/>
          <ac:spMkLst>
            <pc:docMk/>
            <pc:sldMk cId="1797552119" sldId="316"/>
            <ac:spMk id="3" creationId="{5760EF9F-8216-D90E-BAF2-7B50212A4B2A}"/>
          </ac:spMkLst>
        </pc:spChg>
        <pc:spChg chg="add del mod">
          <ac:chgData name="Alec van Helsdingen" userId="65ec951f-2ed7-4693-aac7-42ef40bb9eab" providerId="ADAL" clId="{0D83A1D0-1CAF-47AF-8E85-B2BB1B1E22D1}" dt="2023-11-21T02:44:58.264" v="1171" actId="21"/>
          <ac:spMkLst>
            <pc:docMk/>
            <pc:sldMk cId="1797552119" sldId="316"/>
            <ac:spMk id="6" creationId="{3D9B466F-2FEB-9BA1-F3E3-48626245570D}"/>
          </ac:spMkLst>
        </pc:spChg>
        <pc:graphicFrameChg chg="modGraphic">
          <ac:chgData name="Alec van Helsdingen" userId="65ec951f-2ed7-4693-aac7-42ef40bb9eab" providerId="ADAL" clId="{0D83A1D0-1CAF-47AF-8E85-B2BB1B1E22D1}" dt="2023-11-20T22:26:58.223" v="985" actId="20577"/>
          <ac:graphicFrameMkLst>
            <pc:docMk/>
            <pc:sldMk cId="1797552119" sldId="316"/>
            <ac:graphicFrameMk id="4" creationId="{BF53A873-71FB-2C6B-6259-5A1E987A8178}"/>
          </ac:graphicFrameMkLst>
        </pc:graphicFrameChg>
        <pc:graphicFrameChg chg="modGraphic">
          <ac:chgData name="Alec van Helsdingen" userId="65ec951f-2ed7-4693-aac7-42ef40bb9eab" providerId="ADAL" clId="{0D83A1D0-1CAF-47AF-8E85-B2BB1B1E22D1}" dt="2023-11-20T22:02:05.559" v="915" actId="20577"/>
          <ac:graphicFrameMkLst>
            <pc:docMk/>
            <pc:sldMk cId="1797552119" sldId="316"/>
            <ac:graphicFrameMk id="5" creationId="{8DE01780-8C0C-7F6C-4786-7B6BBFFC141F}"/>
          </ac:graphicFrameMkLst>
        </pc:graphicFrameChg>
      </pc:sldChg>
      <pc:sldChg chg="modSp add modAnim">
        <pc:chgData name="Alec van Helsdingen" userId="65ec951f-2ed7-4693-aac7-42ef40bb9eab" providerId="ADAL" clId="{0D83A1D0-1CAF-47AF-8E85-B2BB1B1E22D1}" dt="2023-11-21T23:49:52.209" v="1183"/>
        <pc:sldMkLst>
          <pc:docMk/>
          <pc:sldMk cId="1545694018" sldId="317"/>
        </pc:sldMkLst>
        <pc:spChg chg="mod">
          <ac:chgData name="Alec van Helsdingen" userId="65ec951f-2ed7-4693-aac7-42ef40bb9eab" providerId="ADAL" clId="{0D83A1D0-1CAF-47AF-8E85-B2BB1B1E22D1}" dt="2023-11-20T23:00:24.172" v="1149" actId="20577"/>
          <ac:spMkLst>
            <pc:docMk/>
            <pc:sldMk cId="1545694018" sldId="317"/>
            <ac:spMk id="3" creationId="{57ECB0B1-D38E-0F10-6511-BBEDC7B8637C}"/>
          </ac:spMkLst>
        </pc:spChg>
        <pc:spChg chg="mod">
          <ac:chgData name="Alec van Helsdingen" userId="65ec951f-2ed7-4693-aac7-42ef40bb9eab" providerId="ADAL" clId="{0D83A1D0-1CAF-47AF-8E85-B2BB1B1E22D1}" dt="2023-11-21T23:49:31.028" v="1182" actId="20577"/>
          <ac:spMkLst>
            <pc:docMk/>
            <pc:sldMk cId="1545694018" sldId="317"/>
            <ac:spMk id="4" creationId="{2B3F4164-D80C-6F89-D79B-5BD37DBCDA28}"/>
          </ac:spMkLst>
        </pc:spChg>
      </pc:sldChg>
      <pc:sldChg chg="add">
        <pc:chgData name="Alec van Helsdingen" userId="65ec951f-2ed7-4693-aac7-42ef40bb9eab" providerId="ADAL" clId="{0D83A1D0-1CAF-47AF-8E85-B2BB1B1E22D1}" dt="2023-11-20T22:42:01.023" v="1006"/>
        <pc:sldMkLst>
          <pc:docMk/>
          <pc:sldMk cId="1345595389" sldId="318"/>
        </pc:sldMkLst>
      </pc:sldChg>
      <pc:sldChg chg="add del">
        <pc:chgData name="Alec van Helsdingen" userId="65ec951f-2ed7-4693-aac7-42ef40bb9eab" providerId="ADAL" clId="{0D83A1D0-1CAF-47AF-8E85-B2BB1B1E22D1}" dt="2023-11-22T02:59:04.605" v="1200" actId="2696"/>
        <pc:sldMkLst>
          <pc:docMk/>
          <pc:sldMk cId="2054231995" sldId="319"/>
        </pc:sldMkLst>
      </pc:sldChg>
      <pc:sldChg chg="modSp add mod">
        <pc:chgData name="Alec van Helsdingen" userId="65ec951f-2ed7-4693-aac7-42ef40bb9eab" providerId="ADAL" clId="{0D83A1D0-1CAF-47AF-8E85-B2BB1B1E22D1}" dt="2023-11-22T22:59:38.974" v="1210" actId="20577"/>
        <pc:sldMkLst>
          <pc:docMk/>
          <pc:sldMk cId="2311090018" sldId="320"/>
        </pc:sldMkLst>
        <pc:spChg chg="mod">
          <ac:chgData name="Alec van Helsdingen" userId="65ec951f-2ed7-4693-aac7-42ef40bb9eab" providerId="ADAL" clId="{0D83A1D0-1CAF-47AF-8E85-B2BB1B1E22D1}" dt="2023-11-22T22:59:33.813" v="1205" actId="57"/>
          <ac:spMkLst>
            <pc:docMk/>
            <pc:sldMk cId="2311090018" sldId="320"/>
            <ac:spMk id="3" creationId="{59D08E82-8FB4-75A2-1789-7821CD87A73D}"/>
          </ac:spMkLst>
        </pc:spChg>
        <pc:spChg chg="mod">
          <ac:chgData name="Alec van Helsdingen" userId="65ec951f-2ed7-4693-aac7-42ef40bb9eab" providerId="ADAL" clId="{0D83A1D0-1CAF-47AF-8E85-B2BB1B1E22D1}" dt="2023-11-22T22:59:38.974" v="1210" actId="20577"/>
          <ac:spMkLst>
            <pc:docMk/>
            <pc:sldMk cId="2311090018" sldId="320"/>
            <ac:spMk id="4" creationId="{CD4F8BA1-273C-6BDB-DE0F-F95C75E233DE}"/>
          </ac:spMkLst>
        </pc:spChg>
      </pc:sldChg>
      <pc:sldChg chg="add">
        <pc:chgData name="Alec van Helsdingen" userId="65ec951f-2ed7-4693-aac7-42ef40bb9eab" providerId="ADAL" clId="{0D83A1D0-1CAF-47AF-8E85-B2BB1B1E22D1}" dt="2023-11-20T22:46:54.007" v="1024"/>
        <pc:sldMkLst>
          <pc:docMk/>
          <pc:sldMk cId="2599536898" sldId="321"/>
        </pc:sldMkLst>
      </pc:sldChg>
      <pc:sldChg chg="add">
        <pc:chgData name="Alec van Helsdingen" userId="65ec951f-2ed7-4693-aac7-42ef40bb9eab" providerId="ADAL" clId="{0D83A1D0-1CAF-47AF-8E85-B2BB1B1E22D1}" dt="2023-11-21T02:19:12.862" v="1167"/>
        <pc:sldMkLst>
          <pc:docMk/>
          <pc:sldMk cId="972751335" sldId="322"/>
        </pc:sldMkLst>
      </pc:sldChg>
      <pc:sldChg chg="add del">
        <pc:chgData name="Alec van Helsdingen" userId="65ec951f-2ed7-4693-aac7-42ef40bb9eab" providerId="ADAL" clId="{0D83A1D0-1CAF-47AF-8E85-B2BB1B1E22D1}" dt="2023-11-21T02:19:04.176" v="1166" actId="2696"/>
        <pc:sldMkLst>
          <pc:docMk/>
          <pc:sldMk cId="3683116568" sldId="322"/>
        </pc:sldMkLst>
      </pc:sldChg>
      <pc:sldChg chg="add modAnim">
        <pc:chgData name="Alec van Helsdingen" userId="65ec951f-2ed7-4693-aac7-42ef40bb9eab" providerId="ADAL" clId="{0D83A1D0-1CAF-47AF-8E85-B2BB1B1E22D1}" dt="2023-11-21T23:48:59.415" v="1179"/>
        <pc:sldMkLst>
          <pc:docMk/>
          <pc:sldMk cId="526134386" sldId="323"/>
        </pc:sldMkLst>
      </pc:sldChg>
      <pc:sldChg chg="add modAnim">
        <pc:chgData name="Alec van Helsdingen" userId="65ec951f-2ed7-4693-aac7-42ef40bb9eab" providerId="ADAL" clId="{0D83A1D0-1CAF-47AF-8E85-B2BB1B1E22D1}" dt="2023-11-21T23:49:59.591" v="1187"/>
        <pc:sldMkLst>
          <pc:docMk/>
          <pc:sldMk cId="2734479693" sldId="324"/>
        </pc:sldMkLst>
      </pc:sldChg>
      <pc:sldChg chg="add modAnim">
        <pc:chgData name="Alec van Helsdingen" userId="65ec951f-2ed7-4693-aac7-42ef40bb9eab" providerId="ADAL" clId="{0D83A1D0-1CAF-47AF-8E85-B2BB1B1E22D1}" dt="2023-11-21T23:50:15.608" v="1191"/>
        <pc:sldMkLst>
          <pc:docMk/>
          <pc:sldMk cId="1305310239" sldId="325"/>
        </pc:sldMkLst>
      </pc:sldChg>
      <pc:sldChg chg="add">
        <pc:chgData name="Alec van Helsdingen" userId="65ec951f-2ed7-4693-aac7-42ef40bb9eab" providerId="ADAL" clId="{0D83A1D0-1CAF-47AF-8E85-B2BB1B1E22D1}" dt="2023-11-22T01:36:39.422" v="1192"/>
        <pc:sldMkLst>
          <pc:docMk/>
          <pc:sldMk cId="1615749702" sldId="32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03067-0643-47D1-9CA8-008C4BAD0354}" type="datetimeFigureOut">
              <a:rPr lang="en-NZ" smtClean="0"/>
              <a:t>29/11/2023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4D308-F889-43A2-A0CB-19CF09EB2D7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03801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Captures need not involve physical traps</a:t>
            </a:r>
          </a:p>
          <a:p>
            <a:r>
              <a:rPr lang="en-NZ" dirty="0"/>
              <a:t>Example: observe 100, later 60/120 are marked, point estimate is 200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2EDD72-CDC1-45A7-AE77-21AC6B6253A9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40378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/>
              <a:t>OU process for animal movement. Our method less biased. 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4D308-F889-43A2-A0CB-19CF09EB2D77}" type="slidenum">
              <a:rPr lang="en-NZ" smtClean="0"/>
              <a:t>24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2205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4D308-F889-43A2-A0CB-19CF09EB2D77}" type="slidenum">
              <a:rPr lang="en-NZ" smtClean="0"/>
              <a:t>25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709660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1000 units =</a:t>
            </a:r>
            <a:r>
              <a:rPr lang="en-NZ" dirty="0">
                <a:effectLst/>
              </a:rPr>
              <a:t>24221.7 UTM meters</a:t>
            </a:r>
            <a:r>
              <a:rPr lang="en-NZ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4D308-F889-43A2-A0CB-19CF09EB2D77}" type="slidenum">
              <a:rPr lang="en-NZ" smtClean="0"/>
              <a:t>26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89535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4D308-F889-43A2-A0CB-19CF09EB2D77}" type="slidenum">
              <a:rPr lang="en-NZ" smtClean="0"/>
              <a:t>27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775332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4D308-F889-43A2-A0CB-19CF09EB2D77}" type="slidenum">
              <a:rPr lang="en-NZ" smtClean="0"/>
              <a:t>28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12684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1000 units =</a:t>
            </a:r>
            <a:r>
              <a:rPr lang="en-NZ" dirty="0">
                <a:effectLst/>
              </a:rPr>
              <a:t>27879 </a:t>
            </a:r>
            <a:r>
              <a:rPr lang="en-NZ" dirty="0" err="1">
                <a:effectLst/>
              </a:rPr>
              <a:t>utm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4D308-F889-43A2-A0CB-19CF09EB2D77}" type="slidenum">
              <a:rPr lang="en-NZ" smtClean="0"/>
              <a:t>29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023021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1000 units =</a:t>
            </a:r>
            <a:r>
              <a:rPr lang="en-NZ" dirty="0">
                <a:effectLst/>
              </a:rPr>
              <a:t>27879 </a:t>
            </a:r>
            <a:r>
              <a:rPr lang="en-NZ" dirty="0" err="1">
                <a:effectLst/>
              </a:rPr>
              <a:t>utm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4D308-F889-43A2-A0CB-19CF09EB2D77}" type="slidenum">
              <a:rPr lang="en-NZ" smtClean="0"/>
              <a:t>30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96157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AC is black dot, at peak of </a:t>
            </a:r>
            <a:r>
              <a:rPr lang="en-NZ" dirty="0" err="1"/>
              <a:t>biv</a:t>
            </a:r>
            <a:r>
              <a:rPr lang="en-NZ" dirty="0"/>
              <a:t>. Normal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4D308-F889-43A2-A0CB-19CF09EB2D77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93911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/>
              <a:t>We can assume for simplicity a constant density of ACs, or use covariates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4D308-F889-43A2-A0CB-19CF09EB2D77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42697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/>
              <a:t>Three parameters: D density of animals, \sigma the HR size/</a:t>
            </a:r>
            <a:r>
              <a:rPr lang="en-NZ" dirty="0" err="1"/>
              <a:t>s.d.</a:t>
            </a:r>
            <a:r>
              <a:rPr lang="en-NZ" dirty="0"/>
              <a:t> and g_0 the relative rate of detection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4D308-F889-43A2-A0CB-19CF09EB2D77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8538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Initial intensity is \mu, after each events jumps by \alpha, decays back down at \beta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2EDD72-CDC1-45A7-AE77-21AC6B6253A9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0313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Normal spike (in space) decays exponentially in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2EDD72-CDC1-45A7-AE77-21AC6B6253A9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80215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/>
              <a:t>Kolev model is like a discrete version of ST Hawkes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4D308-F889-43A2-A0CB-19CF09EB2D77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06075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/>
              <a:t>SESCR: Self-Exciting Spatial Capture-Recapture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4D308-F889-43A2-A0CB-19CF09EB2D77}" type="slidenum">
              <a:rPr lang="en-NZ" smtClean="0"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31020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/>
              <a:t>Constant volume under curve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4D308-F889-43A2-A0CB-19CF09EB2D77}" type="slidenum">
              <a:rPr lang="en-NZ" smtClean="0"/>
              <a:t>20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65785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B9FD-55B6-446A-AFDD-AE7A32DC49C7}" type="datetimeFigureOut">
              <a:rPr lang="en-NZ" smtClean="0"/>
              <a:t>29/11/2023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D8DE-2C84-4879-ACBC-D42E4CB530F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32989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119ED-956C-ABB8-D5BB-30E70B6979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41EA80-9A3B-69E5-0470-AEC36029F3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4F41E-676E-3325-94F2-5248E11D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BC02B-7197-4735-93A5-1E4915323936}" type="datetimeFigureOut">
              <a:rPr lang="en-NZ" smtClean="0"/>
              <a:t>29/11/2023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BB970-42DD-484D-AFF6-F761DF3FF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C237A-6B55-4958-5957-0D6CABE30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F4DA-5B7E-415A-80FC-C70B06FF656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40384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C6903-40D1-8B10-57AC-B179AD74A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5F43D-6AB6-1695-5B05-3F3FABCCCE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122DB3-5D90-2DE6-C70B-242512376B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29CC17-E166-98DA-3E09-B6DA198D1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BC02B-7197-4735-93A5-1E4915323936}" type="datetimeFigureOut">
              <a:rPr lang="en-NZ" smtClean="0"/>
              <a:t>29/11/2023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053A48-8D5E-361F-9985-F5EFCA095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E4788D-560D-408D-ACA3-E31FC3BE7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F4DA-5B7E-415A-80FC-C70B06FF656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99466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8B9FD-55B6-446A-AFDD-AE7A32DC49C7}" type="datetimeFigureOut">
              <a:rPr lang="en-NZ" smtClean="0"/>
              <a:t>29/11/2023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20CD8DE-2C84-4879-ACBC-D42E4CB530F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3279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8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i.org/10.5061/dryad.mr1pt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i.org/10.1371/journal.pone.0176966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CDB35-2F91-77E5-2048-69B6B2D395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Extending spatial </a:t>
            </a:r>
            <a:br>
              <a:rPr lang="en-US" dirty="0"/>
            </a:br>
            <a:r>
              <a:rPr lang="en-US" dirty="0"/>
              <a:t>capture-recapture with </a:t>
            </a:r>
            <a:br>
              <a:rPr lang="en-US" dirty="0"/>
            </a:br>
            <a:r>
              <a:rPr lang="en-US" dirty="0"/>
              <a:t>the Hawkes process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2AA6EC-E637-D962-C075-BE02866C25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NZ" sz="1800" dirty="0"/>
              <a:t>Alec van Helsdingen</a:t>
            </a:r>
          </a:p>
          <a:p>
            <a:r>
              <a:rPr lang="en-NZ" sz="1800" dirty="0"/>
              <a:t>Supervisors: Dr Charlotte M. Jones-Todd and Prof Russell Millar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133494A-9622-B7A5-76B1-48AB06957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76578" y="4121954"/>
            <a:ext cx="2782868" cy="273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115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87287-595C-4A8F-825B-54E43BD63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Hawkes Process</a:t>
            </a:r>
            <a:endParaRPr lang="en-N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F4870E-CB9E-4D30-8706-FFB2324BFB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NZ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en-NZ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NZ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NZ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 </m:t>
                      </m:r>
                      <m:r>
                        <a:rPr lang="en-US" sz="2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NZ" sz="2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NZ" sz="2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NZ" sz="2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en-NZ" sz="2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NZ" sz="2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NZ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NZ" sz="2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r>
                            <a:rPr lang="en-US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  <m:r>
                            <a:rPr lang="en-N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N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2200" dirty="0"/>
              </a:p>
              <a:p>
                <a:endParaRPr lang="en-US" dirty="0"/>
              </a:p>
              <a:p>
                <a:r>
                  <a:rPr lang="en-US" dirty="0"/>
                  <a:t>Above is the most generic form of the Hawkes process</a:t>
                </a:r>
                <a:endParaRPr lang="en-NZ" sz="2000" dirty="0"/>
              </a:p>
              <a:p>
                <a:r>
                  <a:rPr lang="en-NZ" dirty="0"/>
                  <a:t>The baseline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NZ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NZ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NZ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n-NZ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a:rPr lang="en-NZ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independent of the event times</a:t>
                </a:r>
              </a:p>
              <a:p>
                <a:r>
                  <a:rPr lang="en-US" dirty="0"/>
                  <a:t>After each event the conditional intensity increases by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N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NZ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en-NZ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kernel </a:t>
                </a:r>
                <a14:m>
                  <m:oMath xmlns:m="http://schemas.openxmlformats.org/officeDocument/2006/math">
                    <m:r>
                      <a:rPr lang="en-NZ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NZ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(∙)</m:t>
                    </m:r>
                  </m:oMath>
                </a14:m>
                <a:r>
                  <a:rPr lang="en-US" dirty="0"/>
                  <a:t> must integrate to one</a:t>
                </a:r>
              </a:p>
              <a:p>
                <a:r>
                  <a:rPr lang="en-US" dirty="0"/>
                  <a:t>Each event triggers an average of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(the branching ratio) more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F4870E-CB9E-4D30-8706-FFB2324BFB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2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A6DB846-6A1E-2277-35B1-2B641B1ECE2F}"/>
              </a:ext>
            </a:extLst>
          </p:cNvPr>
          <p:cNvSpPr txBox="1"/>
          <p:nvPr/>
        </p:nvSpPr>
        <p:spPr>
          <a:xfrm>
            <a:off x="0" y="6304002"/>
            <a:ext cx="321944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Hawkes, A. G. (1971). Spectra of some self-exciting and mutually exciting point processes. </a:t>
            </a:r>
            <a:r>
              <a:rPr lang="en-US" sz="1000" i="1" dirty="0" err="1"/>
              <a:t>Biometrika</a:t>
            </a:r>
            <a:r>
              <a:rPr lang="en-US" sz="1000" dirty="0"/>
              <a:t>, 58(1):83–90</a:t>
            </a:r>
            <a:endParaRPr lang="en-NZ" sz="1800" dirty="0"/>
          </a:p>
        </p:txBody>
      </p:sp>
    </p:spTree>
    <p:extLst>
      <p:ext uri="{BB962C8B-B14F-4D97-AF65-F5344CB8AC3E}">
        <p14:creationId xmlns:p14="http://schemas.microsoft.com/office/powerpoint/2010/main" val="620435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74D2F50-93FD-7B78-7C28-FDA36707C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4694" y="3657915"/>
            <a:ext cx="4266780" cy="32000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387287-595C-4A8F-825B-54E43BD63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 Hawkes Process</a:t>
            </a:r>
            <a:endParaRPr lang="en-N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F4870E-CB9E-4D30-8706-FFB2324BFB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NZ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NZ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NZ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 </m:t>
                      </m:r>
                      <m:r>
                        <a:rPr lang="en-US" sz="2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NZ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r>
                            <a:rPr lang="en-US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200" dirty="0"/>
              </a:p>
              <a:p>
                <a:endParaRPr lang="en-NZ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: baseline intensity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: increase in the intensity after each event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: rate at which the jump in intensity decays back towards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NZ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r>
                  <a:rPr lang="en-NZ" dirty="0"/>
                  <a:t>Exponentially decaying kernel is computationally easier</a:t>
                </a:r>
              </a:p>
              <a:p>
                <a:r>
                  <a:rPr lang="en-NZ" dirty="0">
                    <a:ea typeface="Cambria Math" panose="02040503050406030204" pitchFamily="18" charset="0"/>
                  </a:rPr>
                  <a:t>Branching ratio is </a:t>
                </a:r>
                <a14:m>
                  <m:oMath xmlns:m="http://schemas.openxmlformats.org/officeDocument/2006/math">
                    <m:r>
                      <a:rPr lang="en-NZ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N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N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NZ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NZ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den>
                    </m:f>
                  </m:oMath>
                </a14:m>
                <a:endParaRPr lang="en-NZ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F4870E-CB9E-4D30-8706-FFB2324BFB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42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9822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5A771-70FA-55E3-0267-975360C74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err="1"/>
              <a:t>Spatio</a:t>
            </a:r>
            <a:r>
              <a:rPr lang="en-NZ" dirty="0"/>
              <a:t>-temporal Hawkes Process</a:t>
            </a:r>
          </a:p>
        </p:txBody>
      </p:sp>
      <p:pic>
        <p:nvPicPr>
          <p:cNvPr id="27" name="Content Placeholder 26">
            <a:extLst>
              <a:ext uri="{FF2B5EF4-FFF2-40B4-BE49-F238E27FC236}">
                <a16:creationId xmlns:a16="http://schemas.microsoft.com/office/drawing/2014/main" id="{67341635-DE45-6752-8A37-227CC5D045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281" y="3083477"/>
            <a:ext cx="3763339" cy="34560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407C8BA-0215-B98A-1FB0-55BF254854FD}"/>
              </a:ext>
            </a:extLst>
          </p:cNvPr>
          <p:cNvSpPr txBox="1"/>
          <p:nvPr/>
        </p:nvSpPr>
        <p:spPr>
          <a:xfrm>
            <a:off x="892077" y="6488668"/>
            <a:ext cx="1952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Before event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35AC94-5242-7BEA-5800-02EDFFDA8E16}"/>
              </a:ext>
            </a:extLst>
          </p:cNvPr>
          <p:cNvSpPr txBox="1"/>
          <p:nvPr/>
        </p:nvSpPr>
        <p:spPr>
          <a:xfrm>
            <a:off x="3043238" y="6488668"/>
            <a:ext cx="6105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dirty="0"/>
              <a:t>t = 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4E30F6-EFB3-0199-D234-269C22934AD1}"/>
              </a:ext>
            </a:extLst>
          </p:cNvPr>
          <p:cNvSpPr txBox="1"/>
          <p:nvPr/>
        </p:nvSpPr>
        <p:spPr>
          <a:xfrm>
            <a:off x="7277169" y="6488668"/>
            <a:ext cx="6105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dirty="0"/>
              <a:t>t =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26C849-1A44-3D75-64E4-34381EF61B04}"/>
                  </a:ext>
                </a:extLst>
              </p:cNvPr>
              <p:cNvSpPr txBox="1"/>
              <p:nvPr/>
            </p:nvSpPr>
            <p:spPr>
              <a:xfrm>
                <a:off x="677334" y="1759372"/>
                <a:ext cx="7304616" cy="1377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NZ" sz="2000" dirty="0"/>
                  <a:t>Self-excitement decays exponentially in time and follows a normal distribution (centred at the event) in space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NZ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N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N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N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N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N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∙)=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NZ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N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N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NZ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NZ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∙)+ 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r>
                          <a:rPr lang="en-NZ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NZ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𝒩</m:t>
                        </m:r>
                        <m:d>
                          <m:dPr>
                            <m:ctrlPr>
                              <a:rPr lang="en-NZ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NZ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sSub>
                              <m:sSubPr>
                                <m:ctrlPr>
                                  <a:rPr lang="en-NZ" sz="20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NZ" sz="20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NZ" sz="20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NZ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NZ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NZ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∥,</m:t>
                            </m:r>
                            <m:sSup>
                              <m:sSupPr>
                                <m:ctrlPr>
                                  <a:rPr lang="en-NZ" sz="20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NZ" sz="20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NZ" sz="20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NZ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NZ" sz="2000" dirty="0"/>
                  <a:t> </a:t>
                </a:r>
              </a:p>
              <a:p>
                <a:pPr marL="285750" indent="-285750">
                  <a:buClr>
                    <a:schemeClr val="accent1"/>
                  </a:buClr>
                  <a:buFont typeface="Wingdings" panose="05000000000000000000" pitchFamily="2" charset="2"/>
                  <a:buChar char="Ø"/>
                </a:pPr>
                <a:endParaRPr lang="en-NZ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26C849-1A44-3D75-64E4-34381EF61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4" y="1759372"/>
                <a:ext cx="7304616" cy="1377878"/>
              </a:xfrm>
              <a:prstGeom prst="rect">
                <a:avLst/>
              </a:prstGeom>
              <a:blipFill>
                <a:blip r:embed="rId4"/>
                <a:stretch>
                  <a:fillRect l="-751" t="-3097" r="-1419" b="-28319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>
            <a:extLst>
              <a:ext uri="{FF2B5EF4-FFF2-40B4-BE49-F238E27FC236}">
                <a16:creationId xmlns:a16="http://schemas.microsoft.com/office/drawing/2014/main" id="{072A7C06-4EFA-7B55-6418-532EB08B14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1679" y="3083477"/>
            <a:ext cx="3456000" cy="3456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FC6CD31-A034-3A91-0A12-5D972C4805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82970" y="3083477"/>
            <a:ext cx="3456000" cy="34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818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2A62-F8A5-532C-BC82-7B4D4CD00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Hawkes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08E82-8FB4-75A2-1789-7821CD87A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200" dirty="0"/>
              <a:t>If we see an animal somewhere, we expect to see it there at a higher rate in the near future, </a:t>
            </a:r>
            <a:r>
              <a:rPr lang="en-NZ" sz="2200" dirty="0" err="1"/>
              <a:t>i.e</a:t>
            </a:r>
            <a:r>
              <a:rPr lang="en-NZ" sz="2200" dirty="0"/>
              <a:t> self-excitement</a:t>
            </a:r>
          </a:p>
          <a:p>
            <a:r>
              <a:rPr lang="en-NZ" sz="2200" dirty="0"/>
              <a:t>So we could model detections like a spatial-temporal Hawkes process (except that detections only take place at cameras, rather than in continuous 2D space)</a:t>
            </a:r>
          </a:p>
          <a:p>
            <a:r>
              <a:rPr lang="en-NZ" sz="2200" dirty="0"/>
              <a:t>This approach has been attempted in a previous thesis</a:t>
            </a:r>
            <a:r>
              <a:rPr lang="en-NZ" sz="2200" baseline="30000" dirty="0"/>
              <a:t>1</a:t>
            </a:r>
          </a:p>
          <a:p>
            <a:endParaRPr lang="en-NZ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4F8BA1-273C-6BDB-DE0F-F95C75E233DE}"/>
              </a:ext>
            </a:extLst>
          </p:cNvPr>
          <p:cNvSpPr txBox="1"/>
          <p:nvPr/>
        </p:nvSpPr>
        <p:spPr>
          <a:xfrm>
            <a:off x="0" y="6304002"/>
            <a:ext cx="31337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[1]: Kolev, A. A. (2020). </a:t>
            </a:r>
            <a:r>
              <a:rPr lang="en-US" sz="1000" i="1" dirty="0"/>
              <a:t>Extensions of Self-Exciting Point processes with Applications in Seismology and Ecology</a:t>
            </a:r>
            <a:r>
              <a:rPr lang="en-US" sz="1000" dirty="0"/>
              <a:t>. PhD thesis, University College London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090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41EB9-BD48-9068-5DDA-331801F73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1D Example</a:t>
            </a:r>
            <a:endParaRPr lang="en-NZ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01565ED-BFEA-988C-FFDB-91791ABC56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7352" y="1930399"/>
            <a:ext cx="5233939" cy="4318001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40ED95-56AE-5F6B-5A7D-4CAA04942210}"/>
              </a:ext>
            </a:extLst>
          </p:cNvPr>
          <p:cNvSpPr txBox="1"/>
          <p:nvPr/>
        </p:nvSpPr>
        <p:spPr>
          <a:xfrm>
            <a:off x="1610865" y="6421734"/>
            <a:ext cx="2932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i="1" dirty="0"/>
              <a:t>No previous detections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F57F1E-57C6-9B1C-481E-C1518F96D246}"/>
              </a:ext>
            </a:extLst>
          </p:cNvPr>
          <p:cNvSpPr txBox="1"/>
          <p:nvPr/>
        </p:nvSpPr>
        <p:spPr>
          <a:xfrm>
            <a:off x="8083377" y="6421734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After detection</a:t>
            </a:r>
            <a:endParaRPr lang="en-NZ" i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1D84B8-2819-334D-DDD0-084BB8A43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0709" y="1930399"/>
            <a:ext cx="5233939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10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A2FD2-A056-B754-F0F1-C3BEA4A52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 of this model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463D9-0F6C-72BE-EE0B-A39123B20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000" dirty="0"/>
              <a:t>Intuitively, shortly after a detection, the animal is now less likely to be detected far away from where it was last detected. </a:t>
            </a:r>
          </a:p>
          <a:p>
            <a:r>
              <a:rPr lang="en-NZ" sz="2000" dirty="0"/>
              <a:t>However in this formulation, after a detection the intensity of detections will increase for </a:t>
            </a:r>
            <a:r>
              <a:rPr lang="en-NZ" sz="2000" i="1" dirty="0"/>
              <a:t>all</a:t>
            </a:r>
            <a:r>
              <a:rPr lang="en-NZ" sz="2000" dirty="0"/>
              <a:t> cameras, though it may be negligible at far-away cameras. </a:t>
            </a:r>
          </a:p>
        </p:txBody>
      </p:sp>
    </p:spTree>
    <p:extLst>
      <p:ext uri="{BB962C8B-B14F-4D97-AF65-F5344CB8AC3E}">
        <p14:creationId xmlns:p14="http://schemas.microsoft.com/office/powerpoint/2010/main" val="3936265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A2FD2-A056-B754-F0F1-C3BEA4A52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 of this model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463D9-0F6C-72BE-EE0B-A39123B20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000" dirty="0"/>
              <a:t>Intuitively, shortly after a detection, the animal is now less likely to be detected far away from where it was last detected</a:t>
            </a:r>
          </a:p>
          <a:p>
            <a:r>
              <a:rPr lang="en-NZ" sz="2000" dirty="0"/>
              <a:t>However in this formulation, after a detection the intensity of detections will increase for </a:t>
            </a:r>
            <a:r>
              <a:rPr lang="en-NZ" sz="2000" i="1" dirty="0"/>
              <a:t>all</a:t>
            </a:r>
            <a:r>
              <a:rPr lang="en-NZ" sz="2000" dirty="0"/>
              <a:t> cameras, though it may be negligible at far-away cameras </a:t>
            </a:r>
          </a:p>
          <a:p>
            <a:r>
              <a:rPr lang="en-NZ" sz="2000" dirty="0"/>
              <a:t>The animal’s overall detectability should not change because it has been detected</a:t>
            </a:r>
          </a:p>
          <a:p>
            <a:r>
              <a:rPr lang="en-NZ" sz="2000" dirty="0"/>
              <a:t>This formulation is also known to result in positively biased population estimates. </a:t>
            </a:r>
          </a:p>
        </p:txBody>
      </p:sp>
    </p:spTree>
    <p:extLst>
      <p:ext uri="{BB962C8B-B14F-4D97-AF65-F5344CB8AC3E}">
        <p14:creationId xmlns:p14="http://schemas.microsoft.com/office/powerpoint/2010/main" val="1305310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C5BDF-08CD-E790-CC8F-E940F457D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SESCR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FC3CE3-CB12-32FB-84A3-ECB953074E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NZ" sz="2000" dirty="0"/>
                  <a:t>Our proposal is to use a mixture of two bivariate normal distributions to model where the animal may be detected at a given point in time. </a:t>
                </a:r>
              </a:p>
              <a:p>
                <a:r>
                  <a:rPr lang="en-NZ" sz="2000" dirty="0"/>
                  <a:t>The first normal is the same as the SCR home range: centred at the activity centre with standard deviation </a:t>
                </a:r>
                <a14:m>
                  <m:oMath xmlns:m="http://schemas.openxmlformats.org/officeDocument/2006/math">
                    <m:r>
                      <a:rPr lang="en-N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endParaRPr lang="en-NZ" sz="2000" dirty="0"/>
              </a:p>
              <a:p>
                <a:r>
                  <a:rPr lang="en-NZ" sz="2000" dirty="0"/>
                  <a:t>The second normal is centred at the last location the animal was detected and has a smaller standard deviation </a:t>
                </a:r>
                <a:r>
                  <a:rPr lang="en-NZ" sz="2000" i="1" dirty="0"/>
                  <a:t>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FC3CE3-CB12-32FB-84A3-ECB953074E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84" t="-942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1101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37F10-CCAE-A4A5-A8BB-BE148C602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NZ" dirty="0"/>
              <a:t>Mixture Weights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D71D8-45DF-04E1-6AC4-FA9F1E73B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2160590"/>
            <a:ext cx="3973943" cy="3440110"/>
          </a:xfrm>
        </p:spPr>
        <p:txBody>
          <a:bodyPr>
            <a:normAutofit/>
          </a:bodyPr>
          <a:lstStyle/>
          <a:p>
            <a:r>
              <a:rPr lang="en-NZ" sz="2000" dirty="0"/>
              <a:t>The mixture weight on the second normal distribution decays exponentially, as in a traditional Hawkes process</a:t>
            </a:r>
            <a:endParaRPr lang="en-NZ" dirty="0"/>
          </a:p>
          <a:p>
            <a:endParaRPr lang="en-NZ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64946B-E665-332B-553F-AD380F15B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6323" y="643467"/>
            <a:ext cx="6076225" cy="55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826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7AFD4-FEDC-C7DF-D3C3-0A48D4DA3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Example 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BBCAB9-0704-524D-D0F7-B5E280D5E069}"/>
              </a:ext>
            </a:extLst>
          </p:cNvPr>
          <p:cNvSpPr txBox="1"/>
          <p:nvPr/>
        </p:nvSpPr>
        <p:spPr>
          <a:xfrm>
            <a:off x="2195512" y="6222859"/>
            <a:ext cx="2466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i="1" dirty="0"/>
              <a:t>t = 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B53430-8EE3-BD86-9BC6-7C4843EA9B67}"/>
              </a:ext>
            </a:extLst>
          </p:cNvPr>
          <p:cNvSpPr txBox="1"/>
          <p:nvPr/>
        </p:nvSpPr>
        <p:spPr>
          <a:xfrm>
            <a:off x="5772150" y="622285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i="1" dirty="0"/>
              <a:t>t = 1</a:t>
            </a:r>
          </a:p>
        </p:txBody>
      </p:sp>
      <p:pic>
        <p:nvPicPr>
          <p:cNvPr id="13" name="Content Placeholder 12" descr="A picture containing colorfulness, graphics, screenshot, circle&#10;&#10;Description automatically generated">
            <a:extLst>
              <a:ext uri="{FF2B5EF4-FFF2-40B4-BE49-F238E27FC236}">
                <a16:creationId xmlns:a16="http://schemas.microsoft.com/office/drawing/2014/main" id="{1A5D0902-8EAC-5B6A-3A31-8CE1B148DB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63884"/>
            <a:ext cx="5181600" cy="4274820"/>
          </a:xfrm>
        </p:spPr>
      </p:pic>
      <p:pic>
        <p:nvPicPr>
          <p:cNvPr id="18" name="Content Placeholder 17" descr="A picture containing colorfulness, screenshot, purple, graphics&#10;&#10;Description automatically generated">
            <a:extLst>
              <a:ext uri="{FF2B5EF4-FFF2-40B4-BE49-F238E27FC236}">
                <a16:creationId xmlns:a16="http://schemas.microsoft.com/office/drawing/2014/main" id="{86E375BB-DDDD-474C-BB12-1E20B03B611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3884"/>
            <a:ext cx="5181600" cy="4274820"/>
          </a:xfrm>
        </p:spPr>
      </p:pic>
    </p:spTree>
    <p:extLst>
      <p:ext uri="{BB962C8B-B14F-4D97-AF65-F5344CB8AC3E}">
        <p14:creationId xmlns:p14="http://schemas.microsoft.com/office/powerpoint/2010/main" val="3725296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9A430-C049-1240-5A66-A38DCE863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C3A60-355A-00F6-C963-93B96C2A6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7949902" cy="3880773"/>
          </a:xfrm>
        </p:spPr>
        <p:txBody>
          <a:bodyPr>
            <a:normAutofit lnSpcReduction="10000"/>
          </a:bodyPr>
          <a:lstStyle/>
          <a:p>
            <a:r>
              <a:rPr lang="en-NZ" sz="2400" dirty="0"/>
              <a:t>Accurate estimates of animal populations are critical for conservation of endangered species </a:t>
            </a:r>
          </a:p>
          <a:p>
            <a:r>
              <a:rPr lang="en-NZ" sz="2400" dirty="0"/>
              <a:t>However many animals are elusive and/or dangerous to approach (e.g. leopards, tigers) </a:t>
            </a:r>
          </a:p>
          <a:p>
            <a:r>
              <a:rPr lang="en-NZ" sz="2400" dirty="0"/>
              <a:t>Ecologists often have recorded sightings of different individual animals and would like to know how many individuals have evaded detection</a:t>
            </a:r>
          </a:p>
          <a:p>
            <a:r>
              <a:rPr lang="en-NZ" sz="2400" dirty="0"/>
              <a:t>Estimates of the area over which each individual travels or occupies are also of interest to ecologists and conservationists</a:t>
            </a:r>
          </a:p>
          <a:p>
            <a:endParaRPr lang="en-NZ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BA0936-683B-EFFB-CEDB-B65FF7D13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9438" y="4248151"/>
            <a:ext cx="3832562" cy="25908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050F9D-84DF-F797-8345-43963C9B2D84}"/>
              </a:ext>
            </a:extLst>
          </p:cNvPr>
          <p:cNvSpPr txBox="1"/>
          <p:nvPr/>
        </p:nvSpPr>
        <p:spPr>
          <a:xfrm>
            <a:off x="0" y="6438901"/>
            <a:ext cx="3971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00" dirty="0"/>
              <a:t>Image Credit: </a:t>
            </a:r>
            <a:r>
              <a:rPr lang="en-US" sz="1000" i="1" dirty="0"/>
              <a:t>Clouded Leopard co-exists with six other felids in Royal Manas National Park, Bhutan </a:t>
            </a:r>
            <a:r>
              <a:rPr lang="en-US" sz="1000" dirty="0" err="1"/>
              <a:t>Dhendup</a:t>
            </a:r>
            <a:r>
              <a:rPr lang="en-US" sz="1000" dirty="0"/>
              <a:t> et al, 2016</a:t>
            </a:r>
            <a:endParaRPr lang="en-NZ" sz="1000" dirty="0"/>
          </a:p>
        </p:txBody>
      </p:sp>
    </p:spTree>
    <p:extLst>
      <p:ext uri="{BB962C8B-B14F-4D97-AF65-F5344CB8AC3E}">
        <p14:creationId xmlns:p14="http://schemas.microsoft.com/office/powerpoint/2010/main" val="1615749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7AFD4-FEDC-C7DF-D3C3-0A48D4DA3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Example II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BBCAB9-0704-524D-D0F7-B5E280D5E069}"/>
              </a:ext>
            </a:extLst>
          </p:cNvPr>
          <p:cNvSpPr txBox="1"/>
          <p:nvPr/>
        </p:nvSpPr>
        <p:spPr>
          <a:xfrm>
            <a:off x="2195512" y="6132711"/>
            <a:ext cx="2466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i="1" dirty="0"/>
              <a:t>t =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B53430-8EE3-BD86-9BC6-7C4843EA9B67}"/>
              </a:ext>
            </a:extLst>
          </p:cNvPr>
          <p:cNvSpPr txBox="1"/>
          <p:nvPr/>
        </p:nvSpPr>
        <p:spPr>
          <a:xfrm>
            <a:off x="5715000" y="613271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i="1" dirty="0"/>
              <a:t>t = 3</a:t>
            </a:r>
          </a:p>
        </p:txBody>
      </p:sp>
      <p:pic>
        <p:nvPicPr>
          <p:cNvPr id="6" name="Content Placeholder 5" descr="A picture containing colorfulness, circle, screenshot, graphics&#10;&#10;Description automatically generated">
            <a:extLst>
              <a:ext uri="{FF2B5EF4-FFF2-40B4-BE49-F238E27FC236}">
                <a16:creationId xmlns:a16="http://schemas.microsoft.com/office/drawing/2014/main" id="{3087F408-C876-F02D-36CB-793ABD973A7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3884"/>
            <a:ext cx="5181600" cy="4274820"/>
          </a:xfrm>
        </p:spPr>
      </p:pic>
      <p:pic>
        <p:nvPicPr>
          <p:cNvPr id="13" name="Content Placeholder 12" descr="A picture containing colorfulness, graphics, screenshot, circle&#10;&#10;Description automatically generated">
            <a:extLst>
              <a:ext uri="{FF2B5EF4-FFF2-40B4-BE49-F238E27FC236}">
                <a16:creationId xmlns:a16="http://schemas.microsoft.com/office/drawing/2014/main" id="{45D2928C-F815-16FA-B683-A926081152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63884"/>
            <a:ext cx="5181600" cy="4274820"/>
          </a:xfrm>
        </p:spPr>
      </p:pic>
    </p:spTree>
    <p:extLst>
      <p:ext uri="{BB962C8B-B14F-4D97-AF65-F5344CB8AC3E}">
        <p14:creationId xmlns:p14="http://schemas.microsoft.com/office/powerpoint/2010/main" val="503641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A0ABF-D8BB-D1DD-1945-61E0E7743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Mathematical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84B854-1CDA-080E-495B-4BE36DEC17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2160589"/>
                <a:ext cx="8596668" cy="451643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NZ" sz="20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NZ" sz="2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b>
                        <m:r>
                          <a:rPr lang="en-NZ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  <m:d>
                      <m:dPr>
                        <m:ctrlPr>
                          <a:rPr lang="en-NZ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NZ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NZ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NZ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NZ" sz="2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μ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NZ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[</m:t>
                    </m:r>
                    <m:sSub>
                      <m:sSubPr>
                        <m:ctrlPr>
                          <a:rPr lang="en-NZ" sz="2000" i="1" smtClean="0">
                            <a:solidFill>
                              <a:srgbClr val="21908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NZ" sz="2000" b="0" i="1" smtClean="0">
                            <a:solidFill>
                              <a:srgbClr val="21908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NZ" sz="2000" i="1">
                            <a:solidFill>
                              <a:srgbClr val="21908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  <m:r>
                      <a:rPr lang="en-NZ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 </m:t>
                    </m:r>
                    <m:r>
                      <m:rPr>
                        <m:sty m:val="p"/>
                      </m:rPr>
                      <a:rPr lang="en-NZ" sz="20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exp</m:t>
                    </m:r>
                    <m:r>
                      <a:rPr lang="en-NZ" sz="20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NZ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(−</m:t>
                    </m:r>
                    <m:r>
                      <a:rPr lang="en-NZ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𝛽</m:t>
                    </m:r>
                    <m:d>
                      <m:dPr>
                        <m:ctrlPr>
                          <a:rPr lang="en-NZ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NZ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NZ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̃"/>
                            <m:ctrlPr>
                              <a:rPr lang="en-NZ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NZ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NZ" sz="2000" i="1" kern="1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NZ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  <m:d>
                          <m:dPr>
                            <m:ctrlPr>
                              <a:rPr lang="en-NZ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NZ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NZ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NZ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NZ" sz="2000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NZ" sz="2000" b="0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NZ" sz="20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𝑖𝑗</m:t>
                            </m:r>
                          </m:sub>
                        </m:sSub>
                        <m:d>
                          <m:dPr>
                            <m:ctrlPr>
                              <a:rPr lang="en-NZ" sz="2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NZ" sz="2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NZ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 </m:t>
                        </m:r>
                        <m:sSub>
                          <m:sSubPr>
                            <m:ctrlPr>
                              <a:rPr lang="en-NZ" sz="2000" i="1" smtClean="0">
                                <a:solidFill>
                                  <a:srgbClr val="21908C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NZ" sz="2000" b="0" i="1" smtClean="0">
                                <a:solidFill>
                                  <a:srgbClr val="21908C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NZ" sz="2000" i="1">
                                <a:solidFill>
                                  <a:srgbClr val="21908C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d>
                    <m:r>
                      <a:rPr lang="en-NZ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] </m:t>
                    </m:r>
                  </m:oMath>
                </a14:m>
                <a:endParaRPr lang="en-NZ" sz="2000" dirty="0">
                  <a:solidFill>
                    <a:schemeClr val="tx1"/>
                  </a:solidFill>
                </a:endParaRPr>
              </a:p>
              <a:p>
                <a:endParaRPr lang="en-NZ" sz="20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NZ" sz="2000" i="1" kern="100" smtClean="0">
                            <a:solidFill>
                              <a:srgbClr val="21908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NZ" sz="2000" i="1" kern="100">
                            <a:solidFill>
                              <a:srgbClr val="21908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NZ" sz="2000" i="1" kern="100">
                            <a:solidFill>
                              <a:srgbClr val="21908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  <m:r>
                      <a:rPr lang="en-NZ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NZ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𝒩</m:t>
                    </m:r>
                    <m:d>
                      <m:dPr>
                        <m:ctrlPr>
                          <a:rPr lang="en-NZ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NZ" sz="2000" b="1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NZ" sz="2000" b="1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NZ" sz="2000" b="1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𝒋</m:t>
                            </m:r>
                          </m:sub>
                        </m:sSub>
                        <m:r>
                          <a:rPr lang="en-NZ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NZ" sz="2000" b="1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NZ" sz="2000" b="1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NZ" sz="2000" b="1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NZ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NZ" sz="200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NZ" sz="2000" i="1" kern="100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NZ" sz="2000" i="1" kern="100" smtClean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mPr>
                              <m:mr>
                                <m:e>
                                  <m:sSup>
                                    <m:sSupPr>
                                      <m:ctrlPr>
                                        <a:rPr lang="en-NZ" sz="2000" i="1" kern="100" smtClean="0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NZ" sz="2000" i="1" kern="100" smtClean="0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NZ" sz="2000" b="0" i="1" kern="100" smtClean="0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NZ" sz="2000" b="0" i="1" kern="100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NZ" sz="2000" b="0" i="1" kern="100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sSup>
                                    <m:sSupPr>
                                      <m:ctrlPr>
                                        <a:rPr lang="en-NZ" sz="2000" i="1" kern="100" smtClean="0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NZ" sz="2000" i="1" kern="100" smtClean="0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NZ" sz="2000" b="0" i="1" kern="100" smtClean="0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endParaRPr lang="en-NZ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NZ" sz="2000" i="1" kern="10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NZ" sz="20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NZ" sz="20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  <m:d>
                      <m:dPr>
                        <m:ctrlPr>
                          <a:rPr lang="en-NZ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NZ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NZ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NZ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𝒩</m:t>
                    </m:r>
                    <m:d>
                      <m:dPr>
                        <m:ctrlPr>
                          <a:rPr lang="en-NZ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NZ" sz="2000" b="1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NZ" sz="2000" b="1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NZ" sz="2000" b="1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𝒋</m:t>
                            </m:r>
                          </m:sub>
                        </m:sSub>
                        <m:r>
                          <a:rPr lang="en-NZ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̃"/>
                            <m:ctrlPr>
                              <a:rPr lang="en-NZ" sz="2000" b="1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NZ" sz="2000" b="1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NZ" sz="2000" b="1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en-NZ" sz="2000" b="1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acc>
                        <m:d>
                          <m:dPr>
                            <m:ctrlPr>
                              <a:rPr lang="en-NZ" sz="2000" b="1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NZ" sz="2000" b="1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</m:d>
                        <m:r>
                          <a:rPr lang="en-NZ" sz="2000" b="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NZ" sz="2000" i="1" kern="100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NZ" sz="2000" i="1" kern="100" smtClean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mPr>
                              <m:mr>
                                <m:e>
                                  <m:sSup>
                                    <m:sSupPr>
                                      <m:ctrlPr>
                                        <a:rPr lang="en-NZ" sz="2000" i="1" kern="100" smtClean="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NZ" sz="20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NZ" sz="20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NZ" sz="2000" b="0" i="1" kern="100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NZ" sz="2000" b="0" i="1" kern="100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sSup>
                                    <m:sSupPr>
                                      <m:ctrlPr>
                                        <a:rPr lang="en-NZ" sz="2000" i="1" kern="100" smtClean="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NZ" sz="20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NZ" sz="20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endParaRPr lang="en-NZ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NZ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NZ" sz="2000" b="1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NZ" sz="2000" b="1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NZ" sz="2000" b="1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NZ" sz="2000" b="1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NZ" sz="2000" b="1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NZ" sz="2000" b="1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NZ" sz="20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NZ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is the location of the camera where animal </a:t>
                </a:r>
                <a:r>
                  <a:rPr lang="en-NZ" sz="2000" i="1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NZ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was detected before </a:t>
                </a:r>
                <a:r>
                  <a:rPr lang="en-NZ" sz="2000" i="1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:r>
                  <a:rPr lang="en-NZ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NZ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NZ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NZ" sz="2000" b="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NZ" sz="2000" b="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NZ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NZ" sz="2000" b="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NZ" sz="2000" i="1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NZ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time of that detection</a:t>
                </a:r>
                <a:endParaRPr lang="en-NZ" sz="2000" i="1" dirty="0">
                  <a:solidFill>
                    <a:schemeClr val="tx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NZ" sz="20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Five parameters: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NZ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μ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NZ" sz="20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(detectability),  </a:t>
                </a:r>
                <a14:m>
                  <m:oMath xmlns:m="http://schemas.openxmlformats.org/officeDocument/2006/math">
                    <m:r>
                      <a:rPr lang="en-NZ" sz="20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r>
                  <a:rPr lang="en-NZ" sz="20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(decay rate), </a:t>
                </a:r>
                <a14:m>
                  <m:oMath xmlns:m="http://schemas.openxmlformats.org/officeDocument/2006/math">
                    <m:r>
                      <a:rPr lang="en-NZ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en-NZ" sz="20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(home range size), </a:t>
                </a:r>
                <a14:m>
                  <m:oMath xmlns:m="http://schemas.openxmlformats.org/officeDocument/2006/math">
                    <m:r>
                      <a:rPr lang="en-NZ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NZ" sz="20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(spike size) and </a:t>
                </a:r>
                <a:r>
                  <a:rPr lang="en-NZ" sz="2000" i="1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NZ" sz="20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(population density)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84B854-1CDA-080E-495B-4BE36DEC17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160589"/>
                <a:ext cx="8596668" cy="4516436"/>
              </a:xfrm>
              <a:blipFill>
                <a:blip r:embed="rId2"/>
                <a:stretch>
                  <a:fillRect l="-284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9536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54940-0344-2974-3DE8-880E2BED8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Model Fitting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04757-8F59-1768-B051-2CBC707DB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000" dirty="0"/>
              <a:t>SCR is typically fit by MLE (marginalizing over the latent activity centres). The </a:t>
            </a:r>
            <a:r>
              <a:rPr lang="en-NZ" sz="2000" i="1" dirty="0" err="1"/>
              <a:t>secr</a:t>
            </a:r>
            <a:r>
              <a:rPr lang="en-NZ" sz="2000" dirty="0"/>
              <a:t> R package is popular. </a:t>
            </a:r>
          </a:p>
          <a:p>
            <a:endParaRPr lang="en-NZ" sz="2000" dirty="0"/>
          </a:p>
          <a:p>
            <a:r>
              <a:rPr lang="en-NZ" sz="2000" dirty="0"/>
              <a:t>Fitting SESCR by MLE (using </a:t>
            </a:r>
            <a:r>
              <a:rPr lang="en-NZ" sz="2000" i="1" dirty="0"/>
              <a:t>TMB</a:t>
            </a:r>
            <a:r>
              <a:rPr lang="en-NZ" sz="2000" dirty="0"/>
              <a:t>) sometimes resulted in biased estimates, so we are using a Bayesian framework and fitting with </a:t>
            </a:r>
            <a:r>
              <a:rPr lang="en-NZ" sz="2000" i="1" dirty="0"/>
              <a:t>NIMBLE</a:t>
            </a:r>
            <a:r>
              <a:rPr lang="en-NZ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52569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BE1F5-5371-8CEC-2EBD-C0A4D8834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Simulation Results: Population Density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A338F34-91D5-FA4C-37BC-34459E7184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1120" y="1247400"/>
            <a:ext cx="7480800" cy="56106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AA2FB3-D111-E1F3-3414-B8DCF805190F}"/>
              </a:ext>
            </a:extLst>
          </p:cNvPr>
          <p:cNvSpPr txBox="1"/>
          <p:nvPr/>
        </p:nvSpPr>
        <p:spPr>
          <a:xfrm>
            <a:off x="9013200" y="1998000"/>
            <a:ext cx="3178800" cy="286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NZ" dirty="0"/>
              <a:t>25 cameras in grid pattern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NZ" dirty="0"/>
              <a:t>Study area is 1x1 square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NZ" dirty="0"/>
              <a:t>Detections per simulation range from 52-213, mean 122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NZ" dirty="0"/>
              <a:t>48 simulations for each study duration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NZ" dirty="0"/>
              <a:t>Animals move according to an OU process</a:t>
            </a:r>
          </a:p>
        </p:txBody>
      </p:sp>
    </p:spTree>
    <p:extLst>
      <p:ext uri="{BB962C8B-B14F-4D97-AF65-F5344CB8AC3E}">
        <p14:creationId xmlns:p14="http://schemas.microsoft.com/office/powerpoint/2010/main" val="1383341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BE1F5-5371-8CEC-2EBD-C0A4D8834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Simulation Results: Home Range Size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846CC11-3190-2ADE-960B-E3D70E36E4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2414" y="1248370"/>
            <a:ext cx="7479506" cy="560963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C8C146-ACE5-DA1E-CD2F-D7F893D6C9B1}"/>
              </a:ext>
            </a:extLst>
          </p:cNvPr>
          <p:cNvSpPr txBox="1"/>
          <p:nvPr/>
        </p:nvSpPr>
        <p:spPr>
          <a:xfrm>
            <a:off x="9011920" y="1997839"/>
            <a:ext cx="31800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NZ" dirty="0"/>
              <a:t>25 cameras in grid pattern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NZ" dirty="0"/>
              <a:t>Study area is 1x1 square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NZ" dirty="0"/>
              <a:t>Detections per simulation range from 52-213, mean 122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NZ" dirty="0"/>
              <a:t>48 simulations for each study duration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NZ" dirty="0"/>
              <a:t>Animals move according to an OU process</a:t>
            </a:r>
          </a:p>
        </p:txBody>
      </p:sp>
    </p:spTree>
    <p:extLst>
      <p:ext uri="{BB962C8B-B14F-4D97-AF65-F5344CB8AC3E}">
        <p14:creationId xmlns:p14="http://schemas.microsoft.com/office/powerpoint/2010/main" val="972751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6C50B-9FDF-153D-4365-940F646DB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Case Study: Manas Leopards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004AF69-A698-CB2F-F103-351C687F0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In 2010-11, cameras were used to observe leopards in Manas, Bhutan over a 91 day period</a:t>
            </a:r>
          </a:p>
          <a:p>
            <a:r>
              <a:rPr lang="en-NZ" dirty="0"/>
              <a:t>Times of detections available to nearest day</a:t>
            </a:r>
          </a:p>
          <a:p>
            <a:r>
              <a:rPr lang="en-NZ" dirty="0"/>
              <a:t>K = 29 cameras</a:t>
            </a:r>
          </a:p>
          <a:p>
            <a:r>
              <a:rPr lang="en-NZ" dirty="0"/>
              <a:t>n = 22 observed individuals</a:t>
            </a:r>
          </a:p>
          <a:p>
            <a:r>
              <a:rPr lang="en-NZ" dirty="0"/>
              <a:t>82 observations in total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B74BE7-DE82-DBAB-6592-2306D5ABA7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3157967"/>
            <a:ext cx="6095999" cy="34374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F83D7B-4896-2EA5-82B8-2484B6316202}"/>
              </a:ext>
            </a:extLst>
          </p:cNvPr>
          <p:cNvSpPr txBox="1"/>
          <p:nvPr/>
        </p:nvSpPr>
        <p:spPr>
          <a:xfrm>
            <a:off x="0" y="5996226"/>
            <a:ext cx="28973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00" b="0" i="0" dirty="0">
                <a:solidFill>
                  <a:srgbClr val="000000"/>
                </a:solidFill>
                <a:effectLst/>
                <a:latin typeface="KievitWeb"/>
              </a:rPr>
              <a:t>Goldberg, Joshua F. et al. (2016). Data from: Examining temporal sample scale and model choice with spatial capture-recapture models in the common leopard Panthera pardus [Dataset]. Dryad. </a:t>
            </a:r>
            <a:r>
              <a:rPr lang="en-NZ" sz="1000" b="0" i="0" dirty="0">
                <a:solidFill>
                  <a:srgbClr val="00527A"/>
                </a:solidFill>
                <a:effectLst/>
                <a:latin typeface="KievitWeb"/>
                <a:hlinkClick r:id="rId4"/>
              </a:rPr>
              <a:t>https://doi.org/10.5061/dryad.mr1pt</a:t>
            </a:r>
            <a:endParaRPr lang="en-NZ" sz="1000" dirty="0"/>
          </a:p>
        </p:txBody>
      </p:sp>
    </p:spTree>
    <p:extLst>
      <p:ext uri="{BB962C8B-B14F-4D97-AF65-F5344CB8AC3E}">
        <p14:creationId xmlns:p14="http://schemas.microsoft.com/office/powerpoint/2010/main" val="28103373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43318-9322-C1D8-C52B-6681F8F23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Manas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60EF9F-8216-D90E-BAF2-7B50212A4B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NZ" dirty="0"/>
                  <a:t>Population Density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N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NZ" b="0" i="1" smtClean="0">
                            <a:latin typeface="Cambria Math" panose="02040503050406030204" pitchFamily="18" charset="0"/>
                          </a:rPr>
                          <m:t>𝑘𝑚</m:t>
                        </m:r>
                      </m:e>
                      <m:sup>
                        <m:r>
                          <a:rPr lang="en-NZ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NZ" dirty="0"/>
                  <a:t>)</a:t>
                </a:r>
              </a:p>
              <a:p>
                <a:endParaRPr lang="en-NZ" dirty="0"/>
              </a:p>
              <a:p>
                <a:endParaRPr lang="en-NZ" dirty="0"/>
              </a:p>
              <a:p>
                <a:endParaRPr lang="en-NZ" dirty="0"/>
              </a:p>
              <a:p>
                <a:endParaRPr lang="en-NZ" dirty="0"/>
              </a:p>
              <a:p>
                <a:r>
                  <a:rPr lang="en-NZ" dirty="0"/>
                  <a:t>Home Range Size (</a:t>
                </a:r>
                <a14:m>
                  <m:oMath xmlns:m="http://schemas.openxmlformats.org/officeDocument/2006/math">
                    <m:r>
                      <a:rPr lang="en-NZ" b="0" i="1" smtClean="0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NZ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NZ" dirty="0"/>
              </a:p>
              <a:p>
                <a:endParaRPr lang="en-NZ" dirty="0"/>
              </a:p>
              <a:p>
                <a:endParaRPr lang="en-NZ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60EF9F-8216-D90E-BAF2-7B50212A4B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2" t="-942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F53A873-71FB-2C6B-6259-5A1E987A81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766910"/>
              </p:ext>
            </p:extLst>
          </p:nvPr>
        </p:nvGraphicFramePr>
        <p:xfrm>
          <a:off x="1355725" y="2700866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0381496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36790585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7134221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95% 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706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SCR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26.291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(16.399-42.153)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693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SESCR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30.361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(18.271-46.145)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47061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DE01780-8C0C-7F6C-4786-7B6BBFFC14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671254"/>
              </p:ext>
            </p:extLst>
          </p:nvPr>
        </p:nvGraphicFramePr>
        <p:xfrm>
          <a:off x="1355725" y="4786841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4700">
                  <a:extLst>
                    <a:ext uri="{9D8B030D-6E8A-4147-A177-3AD203B41FA5}">
                      <a16:colId xmlns:a16="http://schemas.microsoft.com/office/drawing/2014/main" val="3259442439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18472645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681748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95% 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359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SCR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113.63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(93.715-137.77)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019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SESCR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106.67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(87.909-130.797)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6169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06377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43318-9322-C1D8-C52B-6681F8F23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Manas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60EF9F-8216-D90E-BAF2-7B50212A4B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NZ" dirty="0"/>
                  <a:t>Population Density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N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NZ" b="0" i="1" smtClean="0">
                            <a:latin typeface="Cambria Math" panose="02040503050406030204" pitchFamily="18" charset="0"/>
                          </a:rPr>
                          <m:t>/100</m:t>
                        </m:r>
                        <m:r>
                          <a:rPr lang="en-NZ" b="0" i="1" smtClean="0">
                            <a:latin typeface="Cambria Math" panose="02040503050406030204" pitchFamily="18" charset="0"/>
                          </a:rPr>
                          <m:t>𝑘𝑚</m:t>
                        </m:r>
                      </m:e>
                      <m:sup>
                        <m:r>
                          <a:rPr lang="en-N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NZ" dirty="0"/>
                  <a:t>)</a:t>
                </a:r>
              </a:p>
              <a:p>
                <a:endParaRPr lang="en-NZ" dirty="0"/>
              </a:p>
              <a:p>
                <a:endParaRPr lang="en-NZ" dirty="0"/>
              </a:p>
              <a:p>
                <a:endParaRPr lang="en-NZ" dirty="0"/>
              </a:p>
              <a:p>
                <a:endParaRPr lang="en-NZ" dirty="0"/>
              </a:p>
              <a:p>
                <a:r>
                  <a:rPr lang="en-NZ" dirty="0"/>
                  <a:t>Home Range Size (</a:t>
                </a:r>
                <a14:m>
                  <m:oMath xmlns:m="http://schemas.openxmlformats.org/officeDocument/2006/math">
                    <m:r>
                      <a:rPr lang="en-NZ" b="0" i="1" smtClean="0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NZ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NZ" dirty="0"/>
              </a:p>
              <a:p>
                <a:endParaRPr lang="en-NZ" dirty="0"/>
              </a:p>
              <a:p>
                <a:endParaRPr lang="en-NZ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60EF9F-8216-D90E-BAF2-7B50212A4B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2" t="-942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F53A873-71FB-2C6B-6259-5A1E987A81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286488"/>
              </p:ext>
            </p:extLst>
          </p:nvPr>
        </p:nvGraphicFramePr>
        <p:xfrm>
          <a:off x="1355725" y="2700866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0381496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36790585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7134221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95% 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706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SCR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4.48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(2.80-7.18)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693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SESCR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5.17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(3.11-7.87)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47061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DE01780-8C0C-7F6C-4786-7B6BBFFC14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196696"/>
              </p:ext>
            </p:extLst>
          </p:nvPr>
        </p:nvGraphicFramePr>
        <p:xfrm>
          <a:off x="1355725" y="4786841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4700">
                  <a:extLst>
                    <a:ext uri="{9D8B030D-6E8A-4147-A177-3AD203B41FA5}">
                      <a16:colId xmlns:a16="http://schemas.microsoft.com/office/drawing/2014/main" val="3259442439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18472645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681748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95% 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359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SCR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2.75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(2.27-3.34)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019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SESCR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2.58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(2.13-3.17)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6169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75521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6C50B-9FDF-153D-4365-940F646DB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Case Study: </a:t>
            </a:r>
            <a:r>
              <a:rPr lang="en-NZ" dirty="0" err="1"/>
              <a:t>Nagarahole</a:t>
            </a:r>
            <a:r>
              <a:rPr lang="en-NZ" dirty="0"/>
              <a:t> Tigers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004AF69-A698-CB2F-F103-351C687F0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In 2014-15, a similar study of tigers was performed in </a:t>
            </a:r>
            <a:r>
              <a:rPr lang="en-NZ" dirty="0" err="1"/>
              <a:t>Nagarahole</a:t>
            </a:r>
            <a:r>
              <a:rPr lang="en-NZ" dirty="0"/>
              <a:t>, India over a 45 day period </a:t>
            </a:r>
          </a:p>
          <a:p>
            <a:r>
              <a:rPr lang="en-NZ" dirty="0"/>
              <a:t>Times of detections available to nearest minute</a:t>
            </a:r>
          </a:p>
          <a:p>
            <a:r>
              <a:rPr lang="en-NZ" dirty="0"/>
              <a:t>K = 162 cameras</a:t>
            </a:r>
          </a:p>
          <a:p>
            <a:r>
              <a:rPr lang="en-NZ" dirty="0"/>
              <a:t>n = 86 observed individuals</a:t>
            </a:r>
          </a:p>
          <a:p>
            <a:r>
              <a:rPr lang="en-NZ" dirty="0"/>
              <a:t>355 observations in total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B74BE7-DE82-DBAB-6592-2306D5ABA7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7511297" y="2177297"/>
            <a:ext cx="4334676" cy="50267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F83D7B-4896-2EA5-82B8-2484B6316202}"/>
              </a:ext>
            </a:extLst>
          </p:cNvPr>
          <p:cNvSpPr txBox="1"/>
          <p:nvPr/>
        </p:nvSpPr>
        <p:spPr>
          <a:xfrm>
            <a:off x="0" y="5842337"/>
            <a:ext cx="2897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 err="1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Dorazio</a:t>
            </a:r>
            <a:r>
              <a:rPr lang="en-US" sz="10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 RM, </a:t>
            </a:r>
            <a:r>
              <a:rPr lang="en-US" sz="1000" b="0" i="0" dirty="0" err="1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Karanth</a:t>
            </a:r>
            <a:r>
              <a:rPr lang="en-US" sz="10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 KU (2017) A hierarchical model for estimating the spatial distribution and abundance of animals detected by continuous-time recorders. PLOS ONE 12(5): e0176966. </a:t>
            </a:r>
            <a:r>
              <a:rPr lang="en-US" sz="1000" b="0" i="0" u="sng" dirty="0">
                <a:solidFill>
                  <a:srgbClr val="3E0577"/>
                </a:solidFill>
                <a:effectLst/>
                <a:latin typeface="Helvetica" panose="020B0604020202020204" pitchFamily="34" charset="0"/>
                <a:hlinkClick r:id="rId4"/>
              </a:rPr>
              <a:t>https://doi.org/10.1371/journal.pone.0176966</a:t>
            </a:r>
            <a:endParaRPr lang="en-NZ" sz="1000" dirty="0"/>
          </a:p>
        </p:txBody>
      </p:sp>
    </p:spTree>
    <p:extLst>
      <p:ext uri="{BB962C8B-B14F-4D97-AF65-F5344CB8AC3E}">
        <p14:creationId xmlns:p14="http://schemas.microsoft.com/office/powerpoint/2010/main" val="38519719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43318-9322-C1D8-C52B-6681F8F23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err="1"/>
              <a:t>Nagarahole</a:t>
            </a:r>
            <a:r>
              <a:rPr lang="en-NZ" dirty="0"/>
              <a:t>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60EF9F-8216-D90E-BAF2-7B50212A4B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NZ" dirty="0"/>
                  <a:t>Population Density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N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NZ" b="0" i="1" smtClean="0">
                            <a:latin typeface="Cambria Math" panose="02040503050406030204" pitchFamily="18" charset="0"/>
                          </a:rPr>
                          <m:t>𝑘𝑚</m:t>
                        </m:r>
                      </m:e>
                      <m:sup>
                        <m:r>
                          <a:rPr lang="en-NZ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NZ" dirty="0"/>
                  <a:t>)</a:t>
                </a:r>
              </a:p>
              <a:p>
                <a:endParaRPr lang="en-NZ" dirty="0"/>
              </a:p>
              <a:p>
                <a:endParaRPr lang="en-NZ" dirty="0"/>
              </a:p>
              <a:p>
                <a:endParaRPr lang="en-NZ" dirty="0"/>
              </a:p>
              <a:p>
                <a:endParaRPr lang="en-NZ" dirty="0"/>
              </a:p>
              <a:p>
                <a:r>
                  <a:rPr lang="en-NZ" dirty="0"/>
                  <a:t>Home Range Size (</a:t>
                </a:r>
                <a14:m>
                  <m:oMath xmlns:m="http://schemas.openxmlformats.org/officeDocument/2006/math">
                    <m:r>
                      <a:rPr lang="en-NZ" b="0" i="1" smtClean="0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NZ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NZ" dirty="0"/>
              </a:p>
              <a:p>
                <a:endParaRPr lang="en-NZ" dirty="0"/>
              </a:p>
              <a:p>
                <a:endParaRPr lang="en-NZ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60EF9F-8216-D90E-BAF2-7B50212A4B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2" t="-942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F53A873-71FB-2C6B-6259-5A1E987A81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302385"/>
              </p:ext>
            </p:extLst>
          </p:nvPr>
        </p:nvGraphicFramePr>
        <p:xfrm>
          <a:off x="1355725" y="2700866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0381496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36790585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7134221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95% 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706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SCR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  <a:r>
                        <a:rPr lang="en-NZ" dirty="0"/>
                        <a:t>4.950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(60.438-92.948)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693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SESCR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77.769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(62.408-96.014)</a:t>
                      </a:r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47061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DE01780-8C0C-7F6C-4786-7B6BBFFC14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139848"/>
              </p:ext>
            </p:extLst>
          </p:nvPr>
        </p:nvGraphicFramePr>
        <p:xfrm>
          <a:off x="1355725" y="4786841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4700">
                  <a:extLst>
                    <a:ext uri="{9D8B030D-6E8A-4147-A177-3AD203B41FA5}">
                      <a16:colId xmlns:a16="http://schemas.microsoft.com/office/drawing/2014/main" val="3259442439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18472645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681748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95% 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359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SCR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62.067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(57.926-66.505)</a:t>
                      </a:r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019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SESCR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62.360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(58.025-67.190)</a:t>
                      </a:r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6169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1990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9721B-243A-A656-02A2-AAC22759B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Capture-Recapture (CR)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43D5C-8836-55B3-A4EE-3B8A09353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400" dirty="0"/>
              <a:t>Basic idea of CR is to capture animals, “mark” them and by recapturing animals at later session(s) estimate the population </a:t>
            </a:r>
          </a:p>
          <a:p>
            <a:r>
              <a:rPr lang="en-NZ" sz="2400" dirty="0"/>
              <a:t>The process of capturing/marking can involve traps/tagging, cameras, hair snags, DNA etc</a:t>
            </a:r>
          </a:p>
          <a:p>
            <a:r>
              <a:rPr lang="en-NZ" sz="2400" dirty="0"/>
              <a:t>Assumes closed population, equal probabilities of captures</a:t>
            </a:r>
          </a:p>
        </p:txBody>
      </p:sp>
    </p:spTree>
    <p:extLst>
      <p:ext uri="{BB962C8B-B14F-4D97-AF65-F5344CB8AC3E}">
        <p14:creationId xmlns:p14="http://schemas.microsoft.com/office/powerpoint/2010/main" val="6493516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43318-9322-C1D8-C52B-6681F8F23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err="1"/>
              <a:t>Nagarahole</a:t>
            </a:r>
            <a:r>
              <a:rPr lang="en-NZ" dirty="0"/>
              <a:t>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60EF9F-8216-D90E-BAF2-7B50212A4B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NZ" dirty="0"/>
                  <a:t>Population Density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N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/100</m:t>
                        </m:r>
                        <m:r>
                          <a:rPr lang="en-NZ" b="0" i="1" smtClean="0">
                            <a:latin typeface="Cambria Math" panose="02040503050406030204" pitchFamily="18" charset="0"/>
                          </a:rPr>
                          <m:t>𝑘𝑚</m:t>
                        </m:r>
                      </m:e>
                      <m:sup>
                        <m:r>
                          <a:rPr lang="en-N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NZ" dirty="0"/>
                  <a:t>)</a:t>
                </a:r>
              </a:p>
              <a:p>
                <a:endParaRPr lang="en-NZ" dirty="0"/>
              </a:p>
              <a:p>
                <a:endParaRPr lang="en-NZ" dirty="0"/>
              </a:p>
              <a:p>
                <a:endParaRPr lang="en-NZ" dirty="0"/>
              </a:p>
              <a:p>
                <a:endParaRPr lang="en-NZ" dirty="0"/>
              </a:p>
              <a:p>
                <a:r>
                  <a:rPr lang="en-NZ" dirty="0"/>
                  <a:t>Home Range Size (</a:t>
                </a:r>
                <a14:m>
                  <m:oMath xmlns:m="http://schemas.openxmlformats.org/officeDocument/2006/math">
                    <m:r>
                      <a:rPr lang="en-NZ" b="0" i="1" smtClean="0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NZ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NZ" dirty="0"/>
              </a:p>
              <a:p>
                <a:endParaRPr lang="en-NZ" dirty="0"/>
              </a:p>
              <a:p>
                <a:endParaRPr lang="en-NZ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60EF9F-8216-D90E-BAF2-7B50212A4B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2" t="-942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F53A873-71FB-2C6B-6259-5A1E987A81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058225"/>
              </p:ext>
            </p:extLst>
          </p:nvPr>
        </p:nvGraphicFramePr>
        <p:xfrm>
          <a:off x="1355725" y="2700866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0381496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36790585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7134221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95% 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706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SCR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9.64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(7.78-12.0)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693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SESCR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10.0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(8.03-12.4)</a:t>
                      </a:r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47061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DE01780-8C0C-7F6C-4786-7B6BBFFC14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260141"/>
              </p:ext>
            </p:extLst>
          </p:nvPr>
        </p:nvGraphicFramePr>
        <p:xfrm>
          <a:off x="1355725" y="4786841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4700">
                  <a:extLst>
                    <a:ext uri="{9D8B030D-6E8A-4147-A177-3AD203B41FA5}">
                      <a16:colId xmlns:a16="http://schemas.microsoft.com/office/drawing/2014/main" val="3259442439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18472645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681748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95% 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359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SCR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2.23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(2.08-2.39)</a:t>
                      </a:r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019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SESCR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2.24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(2.08-2.41)</a:t>
                      </a:r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6169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68277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9CD85-6775-8410-6B7D-695AC6877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783B5-86CA-97A5-DE81-2645C4C86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SCR, while a useful method that has become widely accepted, makes physically implausible assumptions about animal movement that results in bias. </a:t>
            </a:r>
          </a:p>
          <a:p>
            <a:r>
              <a:rPr lang="en-US" sz="2000" dirty="0"/>
              <a:t>Our proposed method SESCR improves on SCR by making more realistic assumptions about animal movement and taking advantage of continuous-time data. </a:t>
            </a:r>
          </a:p>
          <a:p>
            <a:r>
              <a:rPr lang="en-NZ" sz="2000" dirty="0"/>
              <a:t>SESCR estimates of population and home range size were less biased than SCR in simulation studies. </a:t>
            </a:r>
          </a:p>
        </p:txBody>
      </p:sp>
    </p:spTree>
    <p:extLst>
      <p:ext uri="{BB962C8B-B14F-4D97-AF65-F5344CB8AC3E}">
        <p14:creationId xmlns:p14="http://schemas.microsoft.com/office/powerpoint/2010/main" val="4260553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1B2B-9863-3105-B86C-2F7AE7592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Spatial Capture-Recapture (SCR)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40166-DF1D-8878-BEA3-A83BCE7FD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400" dirty="0"/>
              <a:t>Spatial Capture-Recapture (SCR) is a well-accepted method for estimating animal populations. </a:t>
            </a:r>
          </a:p>
          <a:p>
            <a:r>
              <a:rPr lang="en-NZ" sz="2400" dirty="0"/>
              <a:t>To use SCR, detectors (e.g. traps, cameras) must be set up across a study area and individual animals must be distinguishable. </a:t>
            </a:r>
          </a:p>
          <a:p>
            <a:r>
              <a:rPr lang="en-NZ" sz="2400" dirty="0"/>
              <a:t>Raw data is 3-way table of captures by individual, detector and session, as well as the 2D trap locations </a:t>
            </a:r>
          </a:p>
          <a:p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1108988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440506-EF0C-1704-6C1C-33824D41D0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43974" y="361950"/>
            <a:ext cx="3248025" cy="6496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3CDF8-E859-F083-A4D2-D26F3C550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SCR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0644B-7D83-67DF-DD9F-691B63AAA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400" dirty="0"/>
              <a:t>SCR assumes that each animal has a fixed activity centre, and that each animal has a home range, usually a normal distribution</a:t>
            </a:r>
          </a:p>
          <a:p>
            <a:r>
              <a:rPr lang="en-NZ" sz="2400" dirty="0"/>
              <a:t>The expected counts at each detector are proportional to the density of the bivariate normal</a:t>
            </a:r>
          </a:p>
        </p:txBody>
      </p:sp>
    </p:spTree>
    <p:extLst>
      <p:ext uri="{BB962C8B-B14F-4D97-AF65-F5344CB8AC3E}">
        <p14:creationId xmlns:p14="http://schemas.microsoft.com/office/powerpoint/2010/main" val="1046597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440506-EF0C-1704-6C1C-33824D41D0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43974" y="361950"/>
            <a:ext cx="3248025" cy="6496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3CDF8-E859-F083-A4D2-D26F3C550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SCR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0644B-7D83-67DF-DD9F-691B63AAA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400" dirty="0"/>
              <a:t>SCR assumes that each animal has a fixed activity centre, and that each animal has a home range, usually a normal distribution</a:t>
            </a:r>
          </a:p>
          <a:p>
            <a:r>
              <a:rPr lang="en-NZ" sz="2400" dirty="0"/>
              <a:t>The expected counts at each detector are proportional to the density of the bivariate normal</a:t>
            </a:r>
          </a:p>
          <a:p>
            <a:r>
              <a:rPr lang="en-NZ" sz="2400" dirty="0"/>
              <a:t>Individual activity </a:t>
            </a:r>
            <a:r>
              <a:rPr lang="en-NZ" sz="2400" dirty="0" err="1"/>
              <a:t>centers</a:t>
            </a:r>
            <a:r>
              <a:rPr lang="en-NZ" sz="2400" dirty="0"/>
              <a:t> are a point pattern,   distributed in a Poisson manner. </a:t>
            </a:r>
          </a:p>
          <a:p>
            <a:r>
              <a:rPr lang="en-NZ" sz="2400" dirty="0"/>
              <a:t>Detections are conditionally independent</a:t>
            </a:r>
          </a:p>
        </p:txBody>
      </p:sp>
    </p:spTree>
    <p:extLst>
      <p:ext uri="{BB962C8B-B14F-4D97-AF65-F5344CB8AC3E}">
        <p14:creationId xmlns:p14="http://schemas.microsoft.com/office/powerpoint/2010/main" val="526134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1A7DB-B512-0421-AC8A-D40DDE7F1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Basic SCR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ECB0B1-D38E-0F10-6511-BBEDC7B8637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77334" y="2160589"/>
                <a:ext cx="4552950" cy="3880772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NZ" dirty="0">
                    <a:solidFill>
                      <a:schemeClr val="accent1"/>
                    </a:solidFill>
                    <a:latin typeface="+mj-lt"/>
                  </a:rPr>
                  <a:t>Detections</a:t>
                </a:r>
                <a:endParaRPr lang="en-NZ" sz="1800" dirty="0">
                  <a:solidFill>
                    <a:schemeClr val="accent1"/>
                  </a:solidFill>
                  <a:latin typeface="+mj-lt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NZ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Z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NZ" sz="18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NZ" sz="1800" b="0" i="1" smtClean="0">
                        <a:latin typeface="Cambria Math" panose="02040503050406030204" pitchFamily="18" charset="0"/>
                      </a:rPr>
                      <m:t>~ </m:t>
                    </m:r>
                    <m:r>
                      <a:rPr lang="en-NZ" sz="1800" b="0" i="1" smtClean="0">
                        <a:latin typeface="Cambria Math" panose="02040503050406030204" pitchFamily="18" charset="0"/>
                      </a:rPr>
                      <m:t>𝑃𝑜𝑖𝑠𝑠𝑜𝑛</m:t>
                    </m:r>
                    <m:r>
                      <a:rPr lang="en-NZ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N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N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NZ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Z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NZ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NZ" sz="1800" b="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𝒩</m:t>
                    </m:r>
                    <m:d>
                      <m:dPr>
                        <m:ctrlPr>
                          <a:rPr lang="en-NZ" sz="1800" b="0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NZ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NZ" sz="1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NZ" sz="1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en-NZ" sz="1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</m:sSub>
                            <m:r>
                              <a:rPr lang="en-NZ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NZ" sz="1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NZ" sz="1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NZ" sz="1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  <m:r>
                          <a:rPr lang="en-N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NZ" sz="1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NZ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NZ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NZ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NZ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NZ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NZ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Z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NZ" sz="18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NZ" sz="1800" dirty="0"/>
                  <a:t> is the count of detections of animal </a:t>
                </a:r>
                <a:r>
                  <a:rPr lang="en-NZ" sz="1800" i="1" dirty="0" err="1"/>
                  <a:t>i</a:t>
                </a:r>
                <a:r>
                  <a:rPr lang="en-NZ" sz="1800" dirty="0"/>
                  <a:t> at </a:t>
                </a:r>
                <a:r>
                  <a:rPr lang="en-NZ" dirty="0"/>
                  <a:t>detector</a:t>
                </a:r>
                <a:r>
                  <a:rPr lang="en-NZ" sz="1800" dirty="0"/>
                  <a:t> </a:t>
                </a:r>
                <a:r>
                  <a:rPr lang="en-NZ" sz="1800" i="1" dirty="0"/>
                  <a:t>j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NZ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Z" sz="18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NZ" sz="18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NZ" sz="1800" b="1" i="1" dirty="0"/>
                  <a:t> </a:t>
                </a:r>
                <a:r>
                  <a:rPr lang="en-NZ" sz="1800" dirty="0"/>
                  <a:t>is the activity center of animal </a:t>
                </a:r>
                <a:r>
                  <a:rPr lang="en-NZ" i="1" dirty="0"/>
                  <a:t>i</a:t>
                </a:r>
                <a:endParaRPr lang="en-NZ" sz="1800" i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NZ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Z" sz="18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NZ" sz="18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NZ" sz="1800" b="1" i="1" dirty="0"/>
                  <a:t> </a:t>
                </a:r>
                <a:r>
                  <a:rPr lang="en-NZ" sz="1800" dirty="0"/>
                  <a:t>is the location of </a:t>
                </a:r>
                <a:r>
                  <a:rPr lang="en-NZ" dirty="0"/>
                  <a:t>detector</a:t>
                </a:r>
                <a:r>
                  <a:rPr lang="en-NZ" sz="1800" dirty="0"/>
                  <a:t> </a:t>
                </a:r>
                <a:r>
                  <a:rPr lang="en-NZ" sz="1800" i="1" dirty="0"/>
                  <a:t>j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NZ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Z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NZ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NZ" sz="1800" i="1" dirty="0"/>
                  <a:t> </a:t>
                </a:r>
                <a:r>
                  <a:rPr lang="en-NZ" sz="1800" dirty="0"/>
                  <a:t>is the relative capture rate</a:t>
                </a:r>
              </a:p>
              <a:p>
                <a14:m>
                  <m:oMath xmlns:m="http://schemas.openxmlformats.org/officeDocument/2006/math">
                    <m:r>
                      <a:rPr lang="en-NZ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N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NZ" sz="1800" dirty="0"/>
                  <a:t>is the home range SD</a:t>
                </a:r>
                <a:endParaRPr lang="en-NZ" sz="1800" i="1" dirty="0"/>
              </a:p>
              <a:p>
                <a:endParaRPr lang="en-NZ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NZ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ECB0B1-D38E-0F10-6511-BBEDC7B863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77334" y="2160589"/>
                <a:ext cx="4552950" cy="3880772"/>
              </a:xfrm>
              <a:blipFill>
                <a:blip r:embed="rId2"/>
                <a:stretch>
                  <a:fillRect l="-268" t="-942" r="-2142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3F4164-D80C-6F89-D79B-5BD37DBCD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86400" y="2160589"/>
            <a:ext cx="4552950" cy="3880773"/>
          </a:xfrm>
        </p:spPr>
        <p:txBody>
          <a:bodyPr/>
          <a:lstStyle/>
          <a:p>
            <a:pPr marL="0" indent="0" algn="ctr">
              <a:buNone/>
            </a:pP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1545694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1A7DB-B512-0421-AC8A-D40DDE7F1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Basic SCR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ECB0B1-D38E-0F10-6511-BBEDC7B8637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77334" y="2160589"/>
                <a:ext cx="4552950" cy="3880772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NZ" dirty="0">
                    <a:solidFill>
                      <a:schemeClr val="accent1"/>
                    </a:solidFill>
                    <a:latin typeface="+mj-lt"/>
                  </a:rPr>
                  <a:t>Detections</a:t>
                </a:r>
                <a:endParaRPr lang="en-NZ" sz="1800" dirty="0">
                  <a:solidFill>
                    <a:schemeClr val="accent1"/>
                  </a:solidFill>
                  <a:latin typeface="+mj-lt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NZ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Z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NZ" sz="18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NZ" sz="1800" b="0" i="1" smtClean="0">
                        <a:latin typeface="Cambria Math" panose="02040503050406030204" pitchFamily="18" charset="0"/>
                      </a:rPr>
                      <m:t>~ </m:t>
                    </m:r>
                    <m:r>
                      <a:rPr lang="en-NZ" sz="1800" b="0" i="1" smtClean="0">
                        <a:latin typeface="Cambria Math" panose="02040503050406030204" pitchFamily="18" charset="0"/>
                      </a:rPr>
                      <m:t>𝑃𝑜𝑖𝑠𝑠𝑜𝑛</m:t>
                    </m:r>
                    <m:r>
                      <a:rPr lang="en-NZ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N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N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NZ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Z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NZ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NZ" sz="1800" b="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𝒩</m:t>
                    </m:r>
                    <m:d>
                      <m:dPr>
                        <m:ctrlPr>
                          <a:rPr lang="en-NZ" sz="1800" b="0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NZ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NZ" sz="1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NZ" sz="1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en-NZ" sz="1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</m:sSub>
                            <m:r>
                              <a:rPr lang="en-NZ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NZ" sz="1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NZ" sz="1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NZ" sz="1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  <m:r>
                          <a:rPr lang="en-N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NZ" sz="1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NZ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NZ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NZ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NZ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NZ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NZ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Z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NZ" sz="18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NZ" sz="1800" dirty="0"/>
                  <a:t> is the count of detections of animal </a:t>
                </a:r>
                <a:r>
                  <a:rPr lang="en-NZ" sz="1800" i="1" dirty="0" err="1"/>
                  <a:t>i</a:t>
                </a:r>
                <a:r>
                  <a:rPr lang="en-NZ" sz="1800" dirty="0"/>
                  <a:t> at </a:t>
                </a:r>
                <a:r>
                  <a:rPr lang="en-NZ" dirty="0"/>
                  <a:t>detector</a:t>
                </a:r>
                <a:r>
                  <a:rPr lang="en-NZ" sz="1800" dirty="0"/>
                  <a:t> </a:t>
                </a:r>
                <a:r>
                  <a:rPr lang="en-NZ" sz="1800" i="1" dirty="0"/>
                  <a:t>j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NZ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Z" sz="18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NZ" sz="18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NZ" sz="1800" b="1" i="1" dirty="0"/>
                  <a:t> </a:t>
                </a:r>
                <a:r>
                  <a:rPr lang="en-NZ" sz="1800" dirty="0"/>
                  <a:t>is the activity center of animal </a:t>
                </a:r>
                <a:r>
                  <a:rPr lang="en-NZ" i="1" dirty="0"/>
                  <a:t>i</a:t>
                </a:r>
                <a:endParaRPr lang="en-NZ" sz="1800" i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NZ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Z" sz="18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NZ" sz="18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NZ" sz="1800" b="1" i="1" dirty="0"/>
                  <a:t> </a:t>
                </a:r>
                <a:r>
                  <a:rPr lang="en-NZ" sz="1800" dirty="0"/>
                  <a:t>is the location of </a:t>
                </a:r>
                <a:r>
                  <a:rPr lang="en-NZ" dirty="0"/>
                  <a:t>detector</a:t>
                </a:r>
                <a:r>
                  <a:rPr lang="en-NZ" sz="1800" dirty="0"/>
                  <a:t> </a:t>
                </a:r>
                <a:r>
                  <a:rPr lang="en-NZ" sz="1800" i="1" dirty="0"/>
                  <a:t>j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NZ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Z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NZ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NZ" sz="1800" i="1" dirty="0"/>
                  <a:t> </a:t>
                </a:r>
                <a:r>
                  <a:rPr lang="en-NZ" sz="1800" dirty="0"/>
                  <a:t>is the relative capture rate</a:t>
                </a:r>
              </a:p>
              <a:p>
                <a14:m>
                  <m:oMath xmlns:m="http://schemas.openxmlformats.org/officeDocument/2006/math">
                    <m:r>
                      <a:rPr lang="en-NZ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N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NZ" sz="1800" dirty="0"/>
                  <a:t>is the home range SD</a:t>
                </a:r>
                <a:endParaRPr lang="en-NZ" sz="1800" i="1" dirty="0"/>
              </a:p>
              <a:p>
                <a:endParaRPr lang="en-NZ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NZ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ECB0B1-D38E-0F10-6511-BBEDC7B863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77334" y="2160589"/>
                <a:ext cx="4552950" cy="3880772"/>
              </a:xfrm>
              <a:blipFill>
                <a:blip r:embed="rId3"/>
                <a:stretch>
                  <a:fillRect l="-268" t="-942" r="-2142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B3F4164-D80C-6F89-D79B-5BD37DBCDA2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486400" y="2160589"/>
                <a:ext cx="4552950" cy="3880773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NZ" sz="1800" dirty="0">
                    <a:solidFill>
                      <a:schemeClr val="accent1"/>
                    </a:solidFill>
                    <a:latin typeface="+mj-lt"/>
                  </a:rPr>
                  <a:t>Activity Centers and Density</a:t>
                </a:r>
              </a:p>
              <a:p>
                <a14:m>
                  <m:oMath xmlns:m="http://schemas.openxmlformats.org/officeDocument/2006/math">
                    <m:r>
                      <a:rPr lang="en-NZ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NZ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NZ" b="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NZ" b="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NZ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NZ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N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Z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NZ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N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N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NZ" b="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NZ" dirty="0"/>
                  <a:t>                                       is the 2D Poisson intensity of the activity </a:t>
                </a:r>
                <a:r>
                  <a:rPr lang="en-NZ" dirty="0" err="1"/>
                  <a:t>centers</a:t>
                </a:r>
                <a:r>
                  <a:rPr lang="en-NZ" dirty="0"/>
                  <a:t> of observed individuals</a:t>
                </a:r>
              </a:p>
              <a:p>
                <a14:m>
                  <m:oMath xmlns:m="http://schemas.openxmlformats.org/officeDocument/2006/math">
                    <m:r>
                      <a:rPr lang="en-NZ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NZ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NZ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NZ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N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N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N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N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NZ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NZ" dirty="0"/>
                  <a:t> is the probability an individual with activity center </a:t>
                </a:r>
                <a14:m>
                  <m:oMath xmlns:m="http://schemas.openxmlformats.org/officeDocument/2006/math">
                    <m:r>
                      <a:rPr lang="en-NZ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NZ" b="1" dirty="0"/>
                  <a:t> </a:t>
                </a:r>
                <a:r>
                  <a:rPr lang="en-NZ" dirty="0"/>
                  <a:t>is detected at least once </a:t>
                </a:r>
              </a:p>
              <a:p>
                <a14:m>
                  <m:oMath xmlns:m="http://schemas.openxmlformats.org/officeDocument/2006/math">
                    <m:r>
                      <a:rPr lang="en-NZ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NZ" b="1" dirty="0"/>
                  <a:t> </a:t>
                </a:r>
                <a:r>
                  <a:rPr lang="en-NZ" dirty="0"/>
                  <a:t>is the population density</a:t>
                </a:r>
                <a:endParaRPr lang="en-NZ" b="1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B3F4164-D80C-6F89-D79B-5BD37DBCDA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486400" y="2160589"/>
                <a:ext cx="4552950" cy="3880773"/>
              </a:xfrm>
              <a:blipFill>
                <a:blip r:embed="rId4"/>
                <a:stretch>
                  <a:fillRect l="-268" t="-942" r="-1071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4479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CBDB4-9F9A-9A8D-BC6D-68DF32718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Limitations of SCR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066C6F-A005-4A03-0B66-4FEAC63611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NZ" sz="2000" b="1" dirty="0"/>
                  <a:t>Animals do not move randomly</a:t>
                </a:r>
                <a:r>
                  <a:rPr lang="en-NZ" sz="2000" dirty="0"/>
                  <a:t>, in an uncorrelated fashion as assumed by SCR. They have a finite travelling speed and there is temporal correlation in their location. </a:t>
                </a:r>
              </a:p>
              <a:p>
                <a:r>
                  <a:rPr lang="en-NZ" sz="2000" b="1" dirty="0"/>
                  <a:t>The exact times of detections are discarded</a:t>
                </a:r>
                <a:r>
                  <a:rPr lang="en-NZ" sz="2000" dirty="0"/>
                  <a:t>, as SCR is a discrete counting process. </a:t>
                </a:r>
              </a:p>
              <a:p>
                <a:endParaRPr lang="en-NZ" sz="2000" dirty="0"/>
              </a:p>
              <a:p>
                <a:r>
                  <a:rPr lang="en-NZ" sz="2000" dirty="0"/>
                  <a:t>So we want to make SCR into temporal point processes,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Z" sz="20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NZ" sz="2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b>
                        <m:r>
                          <a:rPr lang="en-NZ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  <m:d>
                      <m:dPr>
                        <m:ctrlPr>
                          <a:rPr lang="en-NZ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NZ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NZ" sz="2000" dirty="0"/>
                  <a:t> the rate of detections of animal </a:t>
                </a:r>
                <a:r>
                  <a:rPr lang="en-NZ" sz="2000" i="1" dirty="0" err="1"/>
                  <a:t>i</a:t>
                </a:r>
                <a:r>
                  <a:rPr lang="en-NZ" sz="2000" dirty="0"/>
                  <a:t> at camera </a:t>
                </a:r>
                <a:r>
                  <a:rPr lang="en-NZ" sz="2000" i="1" dirty="0"/>
                  <a:t>j</a:t>
                </a:r>
                <a:r>
                  <a:rPr lang="en-NZ" sz="2000" dirty="0"/>
                  <a:t>. These rates should take into account animal movement.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066C6F-A005-4A03-0B66-4FEAC63611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t="-942" r="-1560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559538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d1b36e95-0d50-42e9-958f-b63fa906beaa}" enabled="0" method="" siteId="{d1b36e95-0d50-42e9-958f-b63fa906bea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2878</TotalTime>
  <Words>1907</Words>
  <Application>Microsoft Office PowerPoint</Application>
  <PresentationFormat>Widescreen</PresentationFormat>
  <Paragraphs>276</Paragraphs>
  <Slides>31</Slides>
  <Notes>16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Cambria Math</vt:lpstr>
      <vt:lpstr>Helvetica</vt:lpstr>
      <vt:lpstr>KievitWeb</vt:lpstr>
      <vt:lpstr>Trebuchet MS</vt:lpstr>
      <vt:lpstr>Wingdings</vt:lpstr>
      <vt:lpstr>Wingdings 3</vt:lpstr>
      <vt:lpstr>Facet</vt:lpstr>
      <vt:lpstr>Extending spatial  capture-recapture with  the Hawkes process</vt:lpstr>
      <vt:lpstr>Background</vt:lpstr>
      <vt:lpstr>Capture-Recapture (CR)</vt:lpstr>
      <vt:lpstr>Spatial Capture-Recapture (SCR)</vt:lpstr>
      <vt:lpstr>SCR Assumptions</vt:lpstr>
      <vt:lpstr>SCR Assumptions</vt:lpstr>
      <vt:lpstr>Basic SCR Formulation</vt:lpstr>
      <vt:lpstr>Basic SCR Formulation</vt:lpstr>
      <vt:lpstr>Limitations of SCR</vt:lpstr>
      <vt:lpstr>Hawkes Process</vt:lpstr>
      <vt:lpstr>Classic Hawkes Process</vt:lpstr>
      <vt:lpstr>Spatio-temporal Hawkes Process</vt:lpstr>
      <vt:lpstr>Hawkes Solution</vt:lpstr>
      <vt:lpstr>1D Example</vt:lpstr>
      <vt:lpstr>Implication of this model</vt:lpstr>
      <vt:lpstr>Implication of this model</vt:lpstr>
      <vt:lpstr>SESCR</vt:lpstr>
      <vt:lpstr>Mixture Weights</vt:lpstr>
      <vt:lpstr>Example I</vt:lpstr>
      <vt:lpstr>Example II</vt:lpstr>
      <vt:lpstr>Mathematical Formulation</vt:lpstr>
      <vt:lpstr>Model Fitting</vt:lpstr>
      <vt:lpstr>Simulation Results: Population Density</vt:lpstr>
      <vt:lpstr>Simulation Results: Home Range Size</vt:lpstr>
      <vt:lpstr>Case Study: Manas Leopards</vt:lpstr>
      <vt:lpstr>Manas Results</vt:lpstr>
      <vt:lpstr>Manas Results</vt:lpstr>
      <vt:lpstr>Case Study: Nagarahole Tigers</vt:lpstr>
      <vt:lpstr>Nagarahole Results</vt:lpstr>
      <vt:lpstr>Nagarahole Results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Alec</dc:creator>
  <cp:lastModifiedBy>Alec van Helsdingen</cp:lastModifiedBy>
  <cp:revision>69</cp:revision>
  <dcterms:created xsi:type="dcterms:W3CDTF">2023-04-05T02:24:51Z</dcterms:created>
  <dcterms:modified xsi:type="dcterms:W3CDTF">2023-11-29T19:39:40Z</dcterms:modified>
</cp:coreProperties>
</file>