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4"/>
    <p:sldMasterId id="2147483718" r:id="rId5"/>
  </p:sldMasterIdLst>
  <p:notesMasterIdLst>
    <p:notesMasterId r:id="rId24"/>
  </p:notesMasterIdLst>
  <p:sldIdLst>
    <p:sldId id="293" r:id="rId6"/>
    <p:sldId id="271" r:id="rId7"/>
    <p:sldId id="259" r:id="rId8"/>
    <p:sldId id="263" r:id="rId9"/>
    <p:sldId id="272" r:id="rId10"/>
    <p:sldId id="292" r:id="rId11"/>
    <p:sldId id="294" r:id="rId12"/>
    <p:sldId id="295" r:id="rId13"/>
    <p:sldId id="296" r:id="rId14"/>
    <p:sldId id="297" r:id="rId15"/>
    <p:sldId id="299" r:id="rId16"/>
    <p:sldId id="301" r:id="rId17"/>
    <p:sldId id="300" r:id="rId18"/>
    <p:sldId id="303" r:id="rId19"/>
    <p:sldId id="302" r:id="rId20"/>
    <p:sldId id="298" r:id="rId21"/>
    <p:sldId id="304" r:id="rId22"/>
    <p:sldId id="30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D18C23-1070-44E5-9774-0DC95DCE6B9C}">
          <p14:sldIdLst>
            <p14:sldId id="293"/>
            <p14:sldId id="271"/>
            <p14:sldId id="259"/>
            <p14:sldId id="263"/>
            <p14:sldId id="272"/>
            <p14:sldId id="292"/>
          </p14:sldIdLst>
        </p14:section>
        <p14:section name="Untitled Section" id="{CA11242D-569F-4CFE-9B86-06045E9DFCC3}">
          <p14:sldIdLst>
            <p14:sldId id="294"/>
            <p14:sldId id="295"/>
            <p14:sldId id="296"/>
            <p14:sldId id="297"/>
            <p14:sldId id="299"/>
            <p14:sldId id="301"/>
            <p14:sldId id="300"/>
            <p14:sldId id="303"/>
            <p14:sldId id="302"/>
            <p14:sldId id="298"/>
            <p14:sldId id="304"/>
            <p14:sldId id="30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F7C188-5790-4899-AC66-313BB79A08D7}" v="15" dt="2023-11-28T19:02:15.1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4" autoAdjust="0"/>
    <p:restoredTop sz="81261" autoAdjust="0"/>
  </p:normalViewPr>
  <p:slideViewPr>
    <p:cSldViewPr snapToGrid="0">
      <p:cViewPr varScale="1">
        <p:scale>
          <a:sx n="87" d="100"/>
          <a:sy n="87" d="100"/>
        </p:scale>
        <p:origin x="87" y="9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349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Warbrick" userId="f2757e5f-1a2e-4435-8af0-36ad60041a10" providerId="ADAL" clId="{1EF7C188-5790-4899-AC66-313BB79A08D7}"/>
    <pc:docChg chg="undo custSel addSld delSld modSld sldOrd modSection">
      <pc:chgData name="Lisa Warbrick" userId="f2757e5f-1a2e-4435-8af0-36ad60041a10" providerId="ADAL" clId="{1EF7C188-5790-4899-AC66-313BB79A08D7}" dt="2023-11-28T19:07:59.048" v="2488" actId="20577"/>
      <pc:docMkLst>
        <pc:docMk/>
      </pc:docMkLst>
      <pc:sldChg chg="modNotesTx">
        <pc:chgData name="Lisa Warbrick" userId="f2757e5f-1a2e-4435-8af0-36ad60041a10" providerId="ADAL" clId="{1EF7C188-5790-4899-AC66-313BB79A08D7}" dt="2023-11-28T09:44:12.954" v="518" actId="20577"/>
        <pc:sldMkLst>
          <pc:docMk/>
          <pc:sldMk cId="3972740514" sldId="259"/>
        </pc:sldMkLst>
      </pc:sldChg>
      <pc:sldChg chg="modSp add mod ord modNotesTx">
        <pc:chgData name="Lisa Warbrick" userId="f2757e5f-1a2e-4435-8af0-36ad60041a10" providerId="ADAL" clId="{1EF7C188-5790-4899-AC66-313BB79A08D7}" dt="2023-11-28T19:05:17.956" v="2479" actId="6549"/>
        <pc:sldMkLst>
          <pc:docMk/>
          <pc:sldMk cId="3192085700" sldId="263"/>
        </pc:sldMkLst>
        <pc:spChg chg="mod">
          <ac:chgData name="Lisa Warbrick" userId="f2757e5f-1a2e-4435-8af0-36ad60041a10" providerId="ADAL" clId="{1EF7C188-5790-4899-AC66-313BB79A08D7}" dt="2023-11-27T04:07:29.670" v="7" actId="20577"/>
          <ac:spMkLst>
            <pc:docMk/>
            <pc:sldMk cId="3192085700" sldId="263"/>
            <ac:spMk id="7" creationId="{DF64A3FC-C1FC-6271-BE02-69A57AB3DC54}"/>
          </ac:spMkLst>
        </pc:spChg>
        <pc:spChg chg="mod">
          <ac:chgData name="Lisa Warbrick" userId="f2757e5f-1a2e-4435-8af0-36ad60041a10" providerId="ADAL" clId="{1EF7C188-5790-4899-AC66-313BB79A08D7}" dt="2023-11-27T04:08:00.138" v="15" actId="1076"/>
          <ac:spMkLst>
            <pc:docMk/>
            <pc:sldMk cId="3192085700" sldId="263"/>
            <ac:spMk id="10" creationId="{D69F2350-C9E5-599C-4458-483037C0537E}"/>
          </ac:spMkLst>
        </pc:spChg>
        <pc:spChg chg="mod">
          <ac:chgData name="Lisa Warbrick" userId="f2757e5f-1a2e-4435-8af0-36ad60041a10" providerId="ADAL" clId="{1EF7C188-5790-4899-AC66-313BB79A08D7}" dt="2023-11-28T09:25:53.598" v="184" actId="1076"/>
          <ac:spMkLst>
            <pc:docMk/>
            <pc:sldMk cId="3192085700" sldId="263"/>
            <ac:spMk id="11" creationId="{54D41359-2656-164A-4F01-5291ABE4F177}"/>
          </ac:spMkLst>
        </pc:spChg>
        <pc:picChg chg="mod">
          <ac:chgData name="Lisa Warbrick" userId="f2757e5f-1a2e-4435-8af0-36ad60041a10" providerId="ADAL" clId="{1EF7C188-5790-4899-AC66-313BB79A08D7}" dt="2023-11-28T09:26:21.735" v="191" actId="14100"/>
          <ac:picMkLst>
            <pc:docMk/>
            <pc:sldMk cId="3192085700" sldId="263"/>
            <ac:picMk id="3" creationId="{494F3F0A-2659-AF94-F01A-345165C618F1}"/>
          </ac:picMkLst>
        </pc:picChg>
        <pc:picChg chg="mod">
          <ac:chgData name="Lisa Warbrick" userId="f2757e5f-1a2e-4435-8af0-36ad60041a10" providerId="ADAL" clId="{1EF7C188-5790-4899-AC66-313BB79A08D7}" dt="2023-11-27T04:07:45.185" v="11" actId="1076"/>
          <ac:picMkLst>
            <pc:docMk/>
            <pc:sldMk cId="3192085700" sldId="263"/>
            <ac:picMk id="6" creationId="{B117D233-3A94-33BC-82DA-1BBD981B3EDE}"/>
          </ac:picMkLst>
        </pc:picChg>
        <pc:picChg chg="mod">
          <ac:chgData name="Lisa Warbrick" userId="f2757e5f-1a2e-4435-8af0-36ad60041a10" providerId="ADAL" clId="{1EF7C188-5790-4899-AC66-313BB79A08D7}" dt="2023-11-28T09:26:09.067" v="188" actId="14100"/>
          <ac:picMkLst>
            <pc:docMk/>
            <pc:sldMk cId="3192085700" sldId="263"/>
            <ac:picMk id="8" creationId="{367ED79B-3718-2485-F704-713B4D8F335C}"/>
          </ac:picMkLst>
        </pc:picChg>
        <pc:picChg chg="mod">
          <ac:chgData name="Lisa Warbrick" userId="f2757e5f-1a2e-4435-8af0-36ad60041a10" providerId="ADAL" clId="{1EF7C188-5790-4899-AC66-313BB79A08D7}" dt="2023-11-28T09:25:48.011" v="183" actId="14100"/>
          <ac:picMkLst>
            <pc:docMk/>
            <pc:sldMk cId="3192085700" sldId="263"/>
            <ac:picMk id="9" creationId="{4843F6E3-8BDA-4EBD-F684-DA33571018DC}"/>
          </ac:picMkLst>
        </pc:picChg>
        <pc:picChg chg="mod">
          <ac:chgData name="Lisa Warbrick" userId="f2757e5f-1a2e-4435-8af0-36ad60041a10" providerId="ADAL" clId="{1EF7C188-5790-4899-AC66-313BB79A08D7}" dt="2023-11-27T23:22:15.881" v="19" actId="14100"/>
          <ac:picMkLst>
            <pc:docMk/>
            <pc:sldMk cId="3192085700" sldId="263"/>
            <ac:picMk id="12" creationId="{BEE40160-456D-B9ED-6764-801D65883173}"/>
          </ac:picMkLst>
        </pc:picChg>
        <pc:picChg chg="mod">
          <ac:chgData name="Lisa Warbrick" userId="f2757e5f-1a2e-4435-8af0-36ad60041a10" providerId="ADAL" clId="{1EF7C188-5790-4899-AC66-313BB79A08D7}" dt="2023-11-28T09:25:56.059" v="185" actId="1076"/>
          <ac:picMkLst>
            <pc:docMk/>
            <pc:sldMk cId="3192085700" sldId="263"/>
            <ac:picMk id="13" creationId="{8B51B402-F311-C08A-0D81-242C16EF22A8}"/>
          </ac:picMkLst>
        </pc:picChg>
        <pc:picChg chg="mod">
          <ac:chgData name="Lisa Warbrick" userId="f2757e5f-1a2e-4435-8af0-36ad60041a10" providerId="ADAL" clId="{1EF7C188-5790-4899-AC66-313BB79A08D7}" dt="2023-11-28T09:26:32.104" v="192" actId="14100"/>
          <ac:picMkLst>
            <pc:docMk/>
            <pc:sldMk cId="3192085700" sldId="263"/>
            <ac:picMk id="14" creationId="{72759C6F-0CEC-3BED-1EC5-266EC99FC167}"/>
          </ac:picMkLst>
        </pc:picChg>
        <pc:picChg chg="mod">
          <ac:chgData name="Lisa Warbrick" userId="f2757e5f-1a2e-4435-8af0-36ad60041a10" providerId="ADAL" clId="{1EF7C188-5790-4899-AC66-313BB79A08D7}" dt="2023-11-27T04:07:38.458" v="9" actId="1076"/>
          <ac:picMkLst>
            <pc:docMk/>
            <pc:sldMk cId="3192085700" sldId="263"/>
            <ac:picMk id="15" creationId="{722CDE1B-564C-5049-C61D-D87114760080}"/>
          </ac:picMkLst>
        </pc:picChg>
      </pc:sldChg>
      <pc:sldChg chg="modSp mod">
        <pc:chgData name="Lisa Warbrick" userId="f2757e5f-1a2e-4435-8af0-36ad60041a10" providerId="ADAL" clId="{1EF7C188-5790-4899-AC66-313BB79A08D7}" dt="2023-11-28T08:28:54.370" v="26" actId="1076"/>
        <pc:sldMkLst>
          <pc:docMk/>
          <pc:sldMk cId="1648642712" sldId="292"/>
        </pc:sldMkLst>
        <pc:spChg chg="mod">
          <ac:chgData name="Lisa Warbrick" userId="f2757e5f-1a2e-4435-8af0-36ad60041a10" providerId="ADAL" clId="{1EF7C188-5790-4899-AC66-313BB79A08D7}" dt="2023-11-28T08:28:54.370" v="26" actId="1076"/>
          <ac:spMkLst>
            <pc:docMk/>
            <pc:sldMk cId="1648642712" sldId="292"/>
            <ac:spMk id="8" creationId="{1D7DF5F0-FBEB-D15A-5CD9-424E23A91E60}"/>
          </ac:spMkLst>
        </pc:spChg>
        <pc:spChg chg="mod">
          <ac:chgData name="Lisa Warbrick" userId="f2757e5f-1a2e-4435-8af0-36ad60041a10" providerId="ADAL" clId="{1EF7C188-5790-4899-AC66-313BB79A08D7}" dt="2023-11-28T07:47:49.512" v="20" actId="13926"/>
          <ac:spMkLst>
            <pc:docMk/>
            <pc:sldMk cId="1648642712" sldId="292"/>
            <ac:spMk id="27" creationId="{63C5331B-1CFE-9EBB-202E-4D05F87C5443}"/>
          </ac:spMkLst>
        </pc:spChg>
      </pc:sldChg>
      <pc:sldChg chg="addSp modSp mod modNotesTx">
        <pc:chgData name="Lisa Warbrick" userId="f2757e5f-1a2e-4435-8af0-36ad60041a10" providerId="ADAL" clId="{1EF7C188-5790-4899-AC66-313BB79A08D7}" dt="2023-11-28T19:04:06.541" v="2478" actId="1076"/>
        <pc:sldMkLst>
          <pc:docMk/>
          <pc:sldMk cId="768658063" sldId="293"/>
        </pc:sldMkLst>
        <pc:spChg chg="mod">
          <ac:chgData name="Lisa Warbrick" userId="f2757e5f-1a2e-4435-8af0-36ad60041a10" providerId="ADAL" clId="{1EF7C188-5790-4899-AC66-313BB79A08D7}" dt="2023-11-28T09:13:45.458" v="66" actId="1076"/>
          <ac:spMkLst>
            <pc:docMk/>
            <pc:sldMk cId="768658063" sldId="293"/>
            <ac:spMk id="2" creationId="{39F77A4E-C4FE-24F8-C4EA-95F0BE81C39B}"/>
          </ac:spMkLst>
        </pc:spChg>
        <pc:spChg chg="add mod">
          <ac:chgData name="Lisa Warbrick" userId="f2757e5f-1a2e-4435-8af0-36ad60041a10" providerId="ADAL" clId="{1EF7C188-5790-4899-AC66-313BB79A08D7}" dt="2023-11-28T19:04:06.541" v="2478" actId="1076"/>
          <ac:spMkLst>
            <pc:docMk/>
            <pc:sldMk cId="768658063" sldId="293"/>
            <ac:spMk id="3" creationId="{EAEF5660-A843-D2D7-9604-D4E7143323D1}"/>
          </ac:spMkLst>
        </pc:spChg>
        <pc:spChg chg="mod">
          <ac:chgData name="Lisa Warbrick" userId="f2757e5f-1a2e-4435-8af0-36ad60041a10" providerId="ADAL" clId="{1EF7C188-5790-4899-AC66-313BB79A08D7}" dt="2023-11-28T09:16:33.749" v="147" actId="20577"/>
          <ac:spMkLst>
            <pc:docMk/>
            <pc:sldMk cId="768658063" sldId="293"/>
            <ac:spMk id="4" creationId="{554D57C9-6EB5-0C74-98E7-821FE8A106D3}"/>
          </ac:spMkLst>
        </pc:spChg>
        <pc:spChg chg="add mod">
          <ac:chgData name="Lisa Warbrick" userId="f2757e5f-1a2e-4435-8af0-36ad60041a10" providerId="ADAL" clId="{1EF7C188-5790-4899-AC66-313BB79A08D7}" dt="2023-11-28T19:03:43.216" v="2475" actId="113"/>
          <ac:spMkLst>
            <pc:docMk/>
            <pc:sldMk cId="768658063" sldId="293"/>
            <ac:spMk id="5" creationId="{1EB59272-4516-2EF2-10D0-49423C622E32}"/>
          </ac:spMkLst>
        </pc:spChg>
      </pc:sldChg>
      <pc:sldChg chg="addSp delSp modSp mod">
        <pc:chgData name="Lisa Warbrick" userId="f2757e5f-1a2e-4435-8af0-36ad60041a10" providerId="ADAL" clId="{1EF7C188-5790-4899-AC66-313BB79A08D7}" dt="2023-11-28T09:57:32.982" v="866" actId="255"/>
        <pc:sldMkLst>
          <pc:docMk/>
          <pc:sldMk cId="2478260500" sldId="294"/>
        </pc:sldMkLst>
        <pc:spChg chg="add del mod">
          <ac:chgData name="Lisa Warbrick" userId="f2757e5f-1a2e-4435-8af0-36ad60041a10" providerId="ADAL" clId="{1EF7C188-5790-4899-AC66-313BB79A08D7}" dt="2023-11-28T09:46:11.027" v="529"/>
          <ac:spMkLst>
            <pc:docMk/>
            <pc:sldMk cId="2478260500" sldId="294"/>
            <ac:spMk id="2" creationId="{812AE96B-D1BC-824D-61FE-7D42CBA1DAF3}"/>
          </ac:spMkLst>
        </pc:spChg>
        <pc:spChg chg="mod">
          <ac:chgData name="Lisa Warbrick" userId="f2757e5f-1a2e-4435-8af0-36ad60041a10" providerId="ADAL" clId="{1EF7C188-5790-4899-AC66-313BB79A08D7}" dt="2023-11-28T09:57:32.982" v="866" actId="255"/>
          <ac:spMkLst>
            <pc:docMk/>
            <pc:sldMk cId="2478260500" sldId="294"/>
            <ac:spMk id="15" creationId="{3206BA1C-F830-3794-220F-82EA409EDA0C}"/>
          </ac:spMkLst>
        </pc:spChg>
      </pc:sldChg>
      <pc:sldChg chg="new del">
        <pc:chgData name="Lisa Warbrick" userId="f2757e5f-1a2e-4435-8af0-36ad60041a10" providerId="ADAL" clId="{1EF7C188-5790-4899-AC66-313BB79A08D7}" dt="2023-11-27T04:07:05.933" v="2" actId="2696"/>
        <pc:sldMkLst>
          <pc:docMk/>
          <pc:sldMk cId="910868833" sldId="295"/>
        </pc:sldMkLst>
      </pc:sldChg>
      <pc:sldChg chg="modSp add mod">
        <pc:chgData name="Lisa Warbrick" userId="f2757e5f-1a2e-4435-8af0-36ad60041a10" providerId="ADAL" clId="{1EF7C188-5790-4899-AC66-313BB79A08D7}" dt="2023-11-28T09:51:21.619" v="642" actId="20577"/>
        <pc:sldMkLst>
          <pc:docMk/>
          <pc:sldMk cId="3934754304" sldId="295"/>
        </pc:sldMkLst>
        <pc:spChg chg="mod">
          <ac:chgData name="Lisa Warbrick" userId="f2757e5f-1a2e-4435-8af0-36ad60041a10" providerId="ADAL" clId="{1EF7C188-5790-4899-AC66-313BB79A08D7}" dt="2023-11-28T09:51:21.619" v="642" actId="20577"/>
          <ac:spMkLst>
            <pc:docMk/>
            <pc:sldMk cId="3934754304" sldId="295"/>
            <ac:spMk id="15" creationId="{3206BA1C-F830-3794-220F-82EA409EDA0C}"/>
          </ac:spMkLst>
        </pc:spChg>
      </pc:sldChg>
      <pc:sldChg chg="addSp modSp add mod">
        <pc:chgData name="Lisa Warbrick" userId="f2757e5f-1a2e-4435-8af0-36ad60041a10" providerId="ADAL" clId="{1EF7C188-5790-4899-AC66-313BB79A08D7}" dt="2023-11-28T19:07:59.048" v="2488" actId="20577"/>
        <pc:sldMkLst>
          <pc:docMk/>
          <pc:sldMk cId="888579588" sldId="296"/>
        </pc:sldMkLst>
        <pc:spChg chg="mod">
          <ac:chgData name="Lisa Warbrick" userId="f2757e5f-1a2e-4435-8af0-36ad60041a10" providerId="ADAL" clId="{1EF7C188-5790-4899-AC66-313BB79A08D7}" dt="2023-11-28T19:07:59.048" v="2488" actId="20577"/>
          <ac:spMkLst>
            <pc:docMk/>
            <pc:sldMk cId="888579588" sldId="296"/>
            <ac:spMk id="15" creationId="{3206BA1C-F830-3794-220F-82EA409EDA0C}"/>
          </ac:spMkLst>
        </pc:spChg>
        <pc:picChg chg="add mod">
          <ac:chgData name="Lisa Warbrick" userId="f2757e5f-1a2e-4435-8af0-36ad60041a10" providerId="ADAL" clId="{1EF7C188-5790-4899-AC66-313BB79A08D7}" dt="2023-11-28T17:26:04.722" v="1323" actId="1076"/>
          <ac:picMkLst>
            <pc:docMk/>
            <pc:sldMk cId="888579588" sldId="296"/>
            <ac:picMk id="2" creationId="{569B5042-5161-85DC-604B-41D4C2DED4B1}"/>
          </ac:picMkLst>
        </pc:picChg>
        <pc:picChg chg="add mod">
          <ac:chgData name="Lisa Warbrick" userId="f2757e5f-1a2e-4435-8af0-36ad60041a10" providerId="ADAL" clId="{1EF7C188-5790-4899-AC66-313BB79A08D7}" dt="2023-11-28T17:33:06.475" v="1357" actId="1076"/>
          <ac:picMkLst>
            <pc:docMk/>
            <pc:sldMk cId="888579588" sldId="296"/>
            <ac:picMk id="3" creationId="{DBC19044-92D6-B3C7-4FFA-4198402551FE}"/>
          </ac:picMkLst>
        </pc:picChg>
        <pc:picChg chg="add mod">
          <ac:chgData name="Lisa Warbrick" userId="f2757e5f-1a2e-4435-8af0-36ad60041a10" providerId="ADAL" clId="{1EF7C188-5790-4899-AC66-313BB79A08D7}" dt="2023-11-28T17:33:11.452" v="1358" actId="1076"/>
          <ac:picMkLst>
            <pc:docMk/>
            <pc:sldMk cId="888579588" sldId="296"/>
            <ac:picMk id="4" creationId="{92D97814-27F0-511F-14B4-0639134E2AD5}"/>
          </ac:picMkLst>
        </pc:picChg>
      </pc:sldChg>
      <pc:sldChg chg="new del">
        <pc:chgData name="Lisa Warbrick" userId="f2757e5f-1a2e-4435-8af0-36ad60041a10" providerId="ADAL" clId="{1EF7C188-5790-4899-AC66-313BB79A08D7}" dt="2023-11-28T09:51:00.748" v="638" actId="2696"/>
        <pc:sldMkLst>
          <pc:docMk/>
          <pc:sldMk cId="3837846664" sldId="296"/>
        </pc:sldMkLst>
      </pc:sldChg>
      <pc:sldChg chg="modSp add mod modNotesTx">
        <pc:chgData name="Lisa Warbrick" userId="f2757e5f-1a2e-4435-8af0-36ad60041a10" providerId="ADAL" clId="{1EF7C188-5790-4899-AC66-313BB79A08D7}" dt="2023-11-28T17:43:36.613" v="1439" actId="20577"/>
        <pc:sldMkLst>
          <pc:docMk/>
          <pc:sldMk cId="3294398026" sldId="297"/>
        </pc:sldMkLst>
        <pc:spChg chg="mod">
          <ac:chgData name="Lisa Warbrick" userId="f2757e5f-1a2e-4435-8af0-36ad60041a10" providerId="ADAL" clId="{1EF7C188-5790-4899-AC66-313BB79A08D7}" dt="2023-11-28T17:43:36.613" v="1439" actId="20577"/>
          <ac:spMkLst>
            <pc:docMk/>
            <pc:sldMk cId="3294398026" sldId="297"/>
            <ac:spMk id="15" creationId="{3206BA1C-F830-3794-220F-82EA409EDA0C}"/>
          </ac:spMkLst>
        </pc:spChg>
      </pc:sldChg>
      <pc:sldChg chg="modSp add mod">
        <pc:chgData name="Lisa Warbrick" userId="f2757e5f-1a2e-4435-8af0-36ad60041a10" providerId="ADAL" clId="{1EF7C188-5790-4899-AC66-313BB79A08D7}" dt="2023-11-28T18:18:57.339" v="2282" actId="20577"/>
        <pc:sldMkLst>
          <pc:docMk/>
          <pc:sldMk cId="2201997485" sldId="298"/>
        </pc:sldMkLst>
        <pc:spChg chg="mod">
          <ac:chgData name="Lisa Warbrick" userId="f2757e5f-1a2e-4435-8af0-36ad60041a10" providerId="ADAL" clId="{1EF7C188-5790-4899-AC66-313BB79A08D7}" dt="2023-11-28T18:18:57.339" v="2282" actId="20577"/>
          <ac:spMkLst>
            <pc:docMk/>
            <pc:sldMk cId="2201997485" sldId="298"/>
            <ac:spMk id="15" creationId="{3206BA1C-F830-3794-220F-82EA409EDA0C}"/>
          </ac:spMkLst>
        </pc:spChg>
      </pc:sldChg>
      <pc:sldChg chg="addSp delSp modSp add mod">
        <pc:chgData name="Lisa Warbrick" userId="f2757e5f-1a2e-4435-8af0-36ad60041a10" providerId="ADAL" clId="{1EF7C188-5790-4899-AC66-313BB79A08D7}" dt="2023-11-28T18:01:23.296" v="1923" actId="6549"/>
        <pc:sldMkLst>
          <pc:docMk/>
          <pc:sldMk cId="1423103796" sldId="299"/>
        </pc:sldMkLst>
        <pc:spChg chg="add del mod">
          <ac:chgData name="Lisa Warbrick" userId="f2757e5f-1a2e-4435-8af0-36ad60041a10" providerId="ADAL" clId="{1EF7C188-5790-4899-AC66-313BB79A08D7}" dt="2023-11-28T18:00:27.642" v="1915"/>
          <ac:spMkLst>
            <pc:docMk/>
            <pc:sldMk cId="1423103796" sldId="299"/>
            <ac:spMk id="2" creationId="{D00782A8-E4A3-995F-CCB2-6E400DA3F0D8}"/>
          </ac:spMkLst>
        </pc:spChg>
        <pc:spChg chg="add mod">
          <ac:chgData name="Lisa Warbrick" userId="f2757e5f-1a2e-4435-8af0-36ad60041a10" providerId="ADAL" clId="{1EF7C188-5790-4899-AC66-313BB79A08D7}" dt="2023-11-28T18:01:23.296" v="1923" actId="6549"/>
          <ac:spMkLst>
            <pc:docMk/>
            <pc:sldMk cId="1423103796" sldId="299"/>
            <ac:spMk id="3" creationId="{1827073C-6554-2AC8-83AF-EF91C98EA056}"/>
          </ac:spMkLst>
        </pc:spChg>
        <pc:spChg chg="mod">
          <ac:chgData name="Lisa Warbrick" userId="f2757e5f-1a2e-4435-8af0-36ad60041a10" providerId="ADAL" clId="{1EF7C188-5790-4899-AC66-313BB79A08D7}" dt="2023-11-28T18:00:26.495" v="1913" actId="21"/>
          <ac:spMkLst>
            <pc:docMk/>
            <pc:sldMk cId="1423103796" sldId="299"/>
            <ac:spMk id="15" creationId="{3206BA1C-F830-3794-220F-82EA409EDA0C}"/>
          </ac:spMkLst>
        </pc:spChg>
      </pc:sldChg>
      <pc:sldChg chg="new del">
        <pc:chgData name="Lisa Warbrick" userId="f2757e5f-1a2e-4435-8af0-36ad60041a10" providerId="ADAL" clId="{1EF7C188-5790-4899-AC66-313BB79A08D7}" dt="2023-11-28T17:39:20.084" v="1384" actId="680"/>
        <pc:sldMkLst>
          <pc:docMk/>
          <pc:sldMk cId="2916209876" sldId="299"/>
        </pc:sldMkLst>
      </pc:sldChg>
      <pc:sldChg chg="addSp modSp add mod">
        <pc:chgData name="Lisa Warbrick" userId="f2757e5f-1a2e-4435-8af0-36ad60041a10" providerId="ADAL" clId="{1EF7C188-5790-4899-AC66-313BB79A08D7}" dt="2023-11-28T18:15:38.430" v="2138" actId="20577"/>
        <pc:sldMkLst>
          <pc:docMk/>
          <pc:sldMk cId="3289048720" sldId="300"/>
        </pc:sldMkLst>
        <pc:spChg chg="add mod">
          <ac:chgData name="Lisa Warbrick" userId="f2757e5f-1a2e-4435-8af0-36ad60041a10" providerId="ADAL" clId="{1EF7C188-5790-4899-AC66-313BB79A08D7}" dt="2023-11-28T18:15:38.430" v="2138" actId="20577"/>
          <ac:spMkLst>
            <pc:docMk/>
            <pc:sldMk cId="3289048720" sldId="300"/>
            <ac:spMk id="8" creationId="{3E66297B-1A0C-DD8F-D8FC-7F07D6DF3C81}"/>
          </ac:spMkLst>
        </pc:spChg>
        <pc:spChg chg="mod">
          <ac:chgData name="Lisa Warbrick" userId="f2757e5f-1a2e-4435-8af0-36ad60041a10" providerId="ADAL" clId="{1EF7C188-5790-4899-AC66-313BB79A08D7}" dt="2023-11-28T18:06:42.999" v="2094" actId="6549"/>
          <ac:spMkLst>
            <pc:docMk/>
            <pc:sldMk cId="3289048720" sldId="300"/>
            <ac:spMk id="15" creationId="{3206BA1C-F830-3794-220F-82EA409EDA0C}"/>
          </ac:spMkLst>
        </pc:spChg>
        <pc:picChg chg="add mod">
          <ac:chgData name="Lisa Warbrick" userId="f2757e5f-1a2e-4435-8af0-36ad60041a10" providerId="ADAL" clId="{1EF7C188-5790-4899-AC66-313BB79A08D7}" dt="2023-11-28T18:06:54.011" v="2096" actId="14100"/>
          <ac:picMkLst>
            <pc:docMk/>
            <pc:sldMk cId="3289048720" sldId="300"/>
            <ac:picMk id="3" creationId="{668B9F47-99AC-0F51-D05B-2005B12FC0E3}"/>
          </ac:picMkLst>
        </pc:picChg>
        <pc:picChg chg="add mod">
          <ac:chgData name="Lisa Warbrick" userId="f2757e5f-1a2e-4435-8af0-36ad60041a10" providerId="ADAL" clId="{1EF7C188-5790-4899-AC66-313BB79A08D7}" dt="2023-11-28T18:12:51.866" v="2104" actId="1076"/>
          <ac:picMkLst>
            <pc:docMk/>
            <pc:sldMk cId="3289048720" sldId="300"/>
            <ac:picMk id="5" creationId="{2184FF08-B87A-10C8-57B1-837B3EC51F4F}"/>
          </ac:picMkLst>
        </pc:picChg>
        <pc:picChg chg="add mod">
          <ac:chgData name="Lisa Warbrick" userId="f2757e5f-1a2e-4435-8af0-36ad60041a10" providerId="ADAL" clId="{1EF7C188-5790-4899-AC66-313BB79A08D7}" dt="2023-11-28T18:12:54.361" v="2105" actId="1076"/>
          <ac:picMkLst>
            <pc:docMk/>
            <pc:sldMk cId="3289048720" sldId="300"/>
            <ac:picMk id="6" creationId="{3F2773B9-48F7-2A5C-8867-78AF725AECF2}"/>
          </ac:picMkLst>
        </pc:picChg>
      </pc:sldChg>
      <pc:sldChg chg="addSp delSp modSp add mod">
        <pc:chgData name="Lisa Warbrick" userId="f2757e5f-1a2e-4435-8af0-36ad60041a10" providerId="ADAL" clId="{1EF7C188-5790-4899-AC66-313BB79A08D7}" dt="2023-11-28T18:06:03.074" v="2092" actId="22"/>
        <pc:sldMkLst>
          <pc:docMk/>
          <pc:sldMk cId="1113544018" sldId="301"/>
        </pc:sldMkLst>
        <pc:spChg chg="add mod">
          <ac:chgData name="Lisa Warbrick" userId="f2757e5f-1a2e-4435-8af0-36ad60041a10" providerId="ADAL" clId="{1EF7C188-5790-4899-AC66-313BB79A08D7}" dt="2023-11-28T18:04:14.326" v="2090" actId="20577"/>
          <ac:spMkLst>
            <pc:docMk/>
            <pc:sldMk cId="1113544018" sldId="301"/>
            <ac:spMk id="2" creationId="{BCA0ECCF-1019-3BB0-F59C-EED6BD09D329}"/>
          </ac:spMkLst>
        </pc:spChg>
        <pc:spChg chg="mod">
          <ac:chgData name="Lisa Warbrick" userId="f2757e5f-1a2e-4435-8af0-36ad60041a10" providerId="ADAL" clId="{1EF7C188-5790-4899-AC66-313BB79A08D7}" dt="2023-11-28T18:02:05.094" v="1928" actId="20577"/>
          <ac:spMkLst>
            <pc:docMk/>
            <pc:sldMk cId="1113544018" sldId="301"/>
            <ac:spMk id="15" creationId="{3206BA1C-F830-3794-220F-82EA409EDA0C}"/>
          </ac:spMkLst>
        </pc:spChg>
        <pc:picChg chg="add del">
          <ac:chgData name="Lisa Warbrick" userId="f2757e5f-1a2e-4435-8af0-36ad60041a10" providerId="ADAL" clId="{1EF7C188-5790-4899-AC66-313BB79A08D7}" dt="2023-11-28T18:06:03.074" v="2092" actId="22"/>
          <ac:picMkLst>
            <pc:docMk/>
            <pc:sldMk cId="1113544018" sldId="301"/>
            <ac:picMk id="4" creationId="{FB53261E-1E22-3FCA-5446-A4F2E624A2F0}"/>
          </ac:picMkLst>
        </pc:picChg>
      </pc:sldChg>
      <pc:sldChg chg="modSp add mod">
        <pc:chgData name="Lisa Warbrick" userId="f2757e5f-1a2e-4435-8af0-36ad60041a10" providerId="ADAL" clId="{1EF7C188-5790-4899-AC66-313BB79A08D7}" dt="2023-11-28T18:18:50.121" v="2269" actId="20577"/>
        <pc:sldMkLst>
          <pc:docMk/>
          <pc:sldMk cId="3161422959" sldId="302"/>
        </pc:sldMkLst>
        <pc:spChg chg="mod">
          <ac:chgData name="Lisa Warbrick" userId="f2757e5f-1a2e-4435-8af0-36ad60041a10" providerId="ADAL" clId="{1EF7C188-5790-4899-AC66-313BB79A08D7}" dt="2023-11-28T18:18:50.121" v="2269" actId="20577"/>
          <ac:spMkLst>
            <pc:docMk/>
            <pc:sldMk cId="3161422959" sldId="302"/>
            <ac:spMk id="15" creationId="{3206BA1C-F830-3794-220F-82EA409EDA0C}"/>
          </ac:spMkLst>
        </pc:spChg>
      </pc:sldChg>
      <pc:sldChg chg="add">
        <pc:chgData name="Lisa Warbrick" userId="f2757e5f-1a2e-4435-8af0-36ad60041a10" providerId="ADAL" clId="{1EF7C188-5790-4899-AC66-313BB79A08D7}" dt="2023-11-28T18:06:38.619" v="2093" actId="2890"/>
        <pc:sldMkLst>
          <pc:docMk/>
          <pc:sldMk cId="3214172799" sldId="303"/>
        </pc:sldMkLst>
      </pc:sldChg>
      <pc:sldChg chg="addSp modSp add mod">
        <pc:chgData name="Lisa Warbrick" userId="f2757e5f-1a2e-4435-8af0-36ad60041a10" providerId="ADAL" clId="{1EF7C188-5790-4899-AC66-313BB79A08D7}" dt="2023-11-28T18:22:59.606" v="2403" actId="20577"/>
        <pc:sldMkLst>
          <pc:docMk/>
          <pc:sldMk cId="3466209418" sldId="304"/>
        </pc:sldMkLst>
        <pc:spChg chg="add mod">
          <ac:chgData name="Lisa Warbrick" userId="f2757e5f-1a2e-4435-8af0-36ad60041a10" providerId="ADAL" clId="{1EF7C188-5790-4899-AC66-313BB79A08D7}" dt="2023-11-28T18:22:59.606" v="2403" actId="20577"/>
          <ac:spMkLst>
            <pc:docMk/>
            <pc:sldMk cId="3466209418" sldId="304"/>
            <ac:spMk id="2" creationId="{65AC2C97-09CA-FDCC-CEEB-924EF1BEC163}"/>
          </ac:spMkLst>
        </pc:spChg>
        <pc:spChg chg="mod">
          <ac:chgData name="Lisa Warbrick" userId="f2757e5f-1a2e-4435-8af0-36ad60041a10" providerId="ADAL" clId="{1EF7C188-5790-4899-AC66-313BB79A08D7}" dt="2023-11-28T18:21:55.948" v="2386" actId="21"/>
          <ac:spMkLst>
            <pc:docMk/>
            <pc:sldMk cId="3466209418" sldId="304"/>
            <ac:spMk id="15" creationId="{3206BA1C-F830-3794-220F-82EA409EDA0C}"/>
          </ac:spMkLst>
        </pc:spChg>
      </pc:sldChg>
      <pc:sldChg chg="addSp delSp modSp add mod">
        <pc:chgData name="Lisa Warbrick" userId="f2757e5f-1a2e-4435-8af0-36ad60041a10" providerId="ADAL" clId="{1EF7C188-5790-4899-AC66-313BB79A08D7}" dt="2023-11-28T18:25:20.285" v="2412" actId="14100"/>
        <pc:sldMkLst>
          <pc:docMk/>
          <pc:sldMk cId="3378236679" sldId="305"/>
        </pc:sldMkLst>
        <pc:spChg chg="del mod">
          <ac:chgData name="Lisa Warbrick" userId="f2757e5f-1a2e-4435-8af0-36ad60041a10" providerId="ADAL" clId="{1EF7C188-5790-4899-AC66-313BB79A08D7}" dt="2023-11-28T18:25:00.113" v="2408"/>
          <ac:spMkLst>
            <pc:docMk/>
            <pc:sldMk cId="3378236679" sldId="305"/>
            <ac:spMk id="2" creationId="{65AC2C97-09CA-FDCC-CEEB-924EF1BEC163}"/>
          </ac:spMkLst>
        </pc:spChg>
        <pc:spChg chg="del mod">
          <ac:chgData name="Lisa Warbrick" userId="f2757e5f-1a2e-4435-8af0-36ad60041a10" providerId="ADAL" clId="{1EF7C188-5790-4899-AC66-313BB79A08D7}" dt="2023-11-28T18:25:12.957" v="2410" actId="478"/>
          <ac:spMkLst>
            <pc:docMk/>
            <pc:sldMk cId="3378236679" sldId="305"/>
            <ac:spMk id="15" creationId="{3206BA1C-F830-3794-220F-82EA409EDA0C}"/>
          </ac:spMkLst>
        </pc:spChg>
        <pc:picChg chg="add mod">
          <ac:chgData name="Lisa Warbrick" userId="f2757e5f-1a2e-4435-8af0-36ad60041a10" providerId="ADAL" clId="{1EF7C188-5790-4899-AC66-313BB79A08D7}" dt="2023-11-28T18:25:20.285" v="2412" actId="14100"/>
          <ac:picMkLst>
            <pc:docMk/>
            <pc:sldMk cId="3378236679" sldId="305"/>
            <ac:picMk id="3" creationId="{71DB6642-A6DB-0174-F119-B3B585C3DD58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9T00:02:35.923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</inkml:definitions>
  <inkml:trace contextRef="#ctx0" brushRef="#br0">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9T00:02:39.120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</inkml:definitions>
  <inkml:trace contextRef="#ctx0" brushRef="#br0">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39032-4BBE-4E1E-9BA4-BB853F0B3DE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9751F-E088-4B98-BF13-D3188954D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81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Acknowledge James and Team.  Acknowledge relationship with Esther</a:t>
            </a:r>
          </a:p>
          <a:p>
            <a:endParaRPr lang="en-GB" dirty="0"/>
          </a:p>
          <a:p>
            <a:r>
              <a:rPr lang="en-GB" dirty="0"/>
              <a:t>Disclaimer – do not speak on behalf of all Māori, do not consider myself subject matter expert….I’ll leave that to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9751F-E088-4B98-BF13-D3188954D9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5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9751F-E088-4B98-BF13-D3188954D9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78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9751F-E088-4B98-BF13-D3188954D9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47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9751F-E088-4B98-BF13-D3188954D9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31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9751F-E088-4B98-BF13-D3188954D9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32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9751F-E088-4B98-BF13-D3188954D9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81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9751F-E088-4B98-BF13-D3188954D9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91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9751F-E088-4B98-BF13-D3188954D9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42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9751F-E088-4B98-BF13-D3188954D9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7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Genomics Aotearoa – Te </a:t>
            </a:r>
            <a:r>
              <a:rPr lang="en-GB" dirty="0" err="1"/>
              <a:t>Nohonga</a:t>
            </a:r>
            <a:r>
              <a:rPr lang="en-GB" dirty="0"/>
              <a:t> Kaitiaki: Guidelines for research on taonga species</a:t>
            </a:r>
          </a:p>
          <a:p>
            <a:r>
              <a:rPr lang="en-NZ" dirty="0"/>
              <a:t>culturally informed ethical guidelines to connect Māori concepts and expectations of </a:t>
            </a:r>
            <a:r>
              <a:rPr lang="en-NZ" dirty="0" err="1"/>
              <a:t>kaitiakitanga</a:t>
            </a:r>
            <a:r>
              <a:rPr lang="en-NZ" dirty="0"/>
              <a:t> to the context of genomics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9751F-E088-4B98-BF13-D3188954D9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40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9751F-E088-4B98-BF13-D3188954D9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56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9751F-E088-4B98-BF13-D3188954D9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87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9751F-E088-4B98-BF13-D3188954D9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68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9751F-E088-4B98-BF13-D3188954D9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4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9751F-E088-4B98-BF13-D3188954D9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44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9751F-E088-4B98-BF13-D3188954D9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31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The Waitangi Tribunal released its report in 2011 into the Wai 262 claim, recommending wide-ranging reforms to laws and policies affecting Māori culture and identity and calling for the Crown-Māori relationship to move beyond grievance to a new era based on partnership.</a:t>
            </a:r>
            <a:br>
              <a:rPr lang="en-NZ" dirty="0"/>
            </a:br>
            <a:r>
              <a:rPr lang="en-NZ" dirty="0"/>
              <a:t>﻿</a:t>
            </a:r>
            <a:br>
              <a:rPr lang="en-NZ" dirty="0"/>
            </a:br>
            <a:r>
              <a:rPr lang="en-NZ" dirty="0"/>
              <a:t>Ko Aotearoa </a:t>
            </a:r>
            <a:r>
              <a:rPr lang="en-NZ" dirty="0" err="1"/>
              <a:t>Tēnei</a:t>
            </a:r>
            <a:r>
              <a:rPr lang="en-NZ" dirty="0"/>
              <a:t> ('This is Aotearoa' or 'This is New Zealand') is the Tribunal's first whole-of-government report, addressing the work of more than 20 Government departments and agencies.</a:t>
            </a:r>
            <a:br>
              <a:rPr lang="en-NZ" dirty="0"/>
            </a:br>
            <a:br>
              <a:rPr lang="en-NZ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9751F-E088-4B98-BF13-D3188954D9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41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1623-A064-4BED-B073-BA4D61433402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576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9015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475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705019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3918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78938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4854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219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02AB-6034-4B88-BC5A-7C17CB0EF809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587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2BAF-0630-4682-84F6-4AA0D255B7F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D8C8-965F-483A-85C5-B66E8A90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86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2BAF-0630-4682-84F6-4AA0D255B7F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D8C8-965F-483A-85C5-B66E8A90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172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2BAF-0630-4682-84F6-4AA0D255B7F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D8C8-965F-483A-85C5-B66E8A90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14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2BAF-0630-4682-84F6-4AA0D255B7F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D8C8-965F-483A-85C5-B66E8A90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08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2BAF-0630-4682-84F6-4AA0D255B7F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D8C8-965F-483A-85C5-B66E8A90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47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2BAF-0630-4682-84F6-4AA0D255B7F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D8C8-965F-483A-85C5-B66E8A90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54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2BAF-0630-4682-84F6-4AA0D255B7F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D8C8-965F-483A-85C5-B66E8A90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51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2BAF-0630-4682-84F6-4AA0D255B7F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D8C8-965F-483A-85C5-B66E8A90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91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2BAF-0630-4682-84F6-4AA0D255B7F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D8C8-965F-483A-85C5-B66E8A90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06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2BAF-0630-4682-84F6-4AA0D255B7F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D8C8-965F-483A-85C5-B66E8A90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93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2BAF-0630-4682-84F6-4AA0D255B7F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D8C8-965F-483A-85C5-B66E8A90A41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5927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2BAF-0630-4682-84F6-4AA0D255B7F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D8C8-965F-483A-85C5-B66E8A90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8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B70D-CD01-44DA-83B3-8FEB3383D307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489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2BAF-0630-4682-84F6-4AA0D255B7F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D8C8-965F-483A-85C5-B66E8A90A41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8100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2BAF-0630-4682-84F6-4AA0D255B7F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D8C8-965F-483A-85C5-B66E8A90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8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2BAF-0630-4682-84F6-4AA0D255B7F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D8C8-965F-483A-85C5-B66E8A90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71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2BAF-0630-4682-84F6-4AA0D255B7F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D8C8-965F-483A-85C5-B66E8A90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14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121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134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539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65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D0D6-7A82-473E-879B-C6ECD6CCCFEC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22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05E03-BC17-41A7-854C-DFAB672737DC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710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4408324-A84C-4A45-93B6-78D079CCE772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667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B2BAF-0630-4682-84F6-4AA0D255B7F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1359D8C8-965F-483A-85C5-B66E8A90A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0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hyperlink" Target="mailto:lisa@igi.nz" TargetMode="External"/><Relationship Id="rId4" Type="http://schemas.openxmlformats.org/officeDocument/2006/relationships/hyperlink" Target="mailto:lisa@orangawhenua.nz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customXml" Target="../ink/ink2.xml"/><Relationship Id="rId5" Type="http://schemas.openxmlformats.org/officeDocument/2006/relationships/image" Target="../media/image190.png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77A4E-C4FE-24F8-C4EA-95F0BE81C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594" y="-160773"/>
            <a:ext cx="8313144" cy="1574808"/>
          </a:xfrm>
        </p:spPr>
        <p:txBody>
          <a:bodyPr>
            <a:noAutofit/>
          </a:bodyPr>
          <a:lstStyle/>
          <a:p>
            <a:r>
              <a:rPr lang="en-GB" sz="8000" b="1" dirty="0">
                <a:solidFill>
                  <a:schemeClr val="bg1"/>
                </a:solidFill>
              </a:rPr>
              <a:t>LISA WARBRICK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4D57C9-6EB5-0C74-98E7-821FE8A10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3191674"/>
            <a:ext cx="8678953" cy="1371600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Mama, Nana, Bestie, First Born, Advocate, Agitator, High Maintenance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Multi-Disciplinary Researcher</a:t>
            </a:r>
          </a:p>
          <a:p>
            <a:r>
              <a:rPr lang="en-GB" sz="2400" dirty="0">
                <a:solidFill>
                  <a:schemeClr val="bg1"/>
                </a:solidFill>
              </a:rPr>
              <a:t>Pou Arataki  - Te </a:t>
            </a:r>
            <a:r>
              <a:rPr lang="en-GB" sz="2400" dirty="0" err="1">
                <a:solidFill>
                  <a:schemeClr val="bg1"/>
                </a:solidFill>
              </a:rPr>
              <a:t>Pū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Oranga</a:t>
            </a:r>
            <a:r>
              <a:rPr lang="en-GB" sz="2400" dirty="0">
                <a:solidFill>
                  <a:schemeClr val="bg1"/>
                </a:solidFill>
              </a:rPr>
              <a:t> Whenua</a:t>
            </a:r>
          </a:p>
          <a:p>
            <a:r>
              <a:rPr lang="en-GB" sz="2400" dirty="0">
                <a:solidFill>
                  <a:schemeClr val="bg1"/>
                </a:solidFill>
              </a:rPr>
              <a:t>Kahui – Te </a:t>
            </a:r>
            <a:r>
              <a:rPr lang="en-GB" sz="2400" dirty="0" err="1">
                <a:solidFill>
                  <a:schemeClr val="bg1"/>
                </a:solidFill>
              </a:rPr>
              <a:t>Pua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Taketake</a:t>
            </a:r>
            <a:r>
              <a:rPr lang="en-GB" sz="2400" dirty="0">
                <a:solidFill>
                  <a:schemeClr val="bg1"/>
                </a:solidFill>
              </a:rPr>
              <a:t> (Indigenous Genomics)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F5660-A843-D2D7-9604-D4E7143323D1}"/>
              </a:ext>
            </a:extLst>
          </p:cNvPr>
          <p:cNvSpPr txBox="1"/>
          <p:nvPr/>
        </p:nvSpPr>
        <p:spPr>
          <a:xfrm>
            <a:off x="1154954" y="1801422"/>
            <a:ext cx="76112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sz="4800" b="1" dirty="0">
                <a:solidFill>
                  <a:schemeClr val="bg1"/>
                </a:solidFill>
              </a:rPr>
              <a:t>Ko </a:t>
            </a:r>
            <a:r>
              <a:rPr lang="en-GB" sz="4800" b="1" dirty="0" err="1">
                <a:solidFill>
                  <a:schemeClr val="bg1"/>
                </a:solidFill>
              </a:rPr>
              <a:t>wai</a:t>
            </a:r>
            <a:r>
              <a:rPr lang="en-GB" sz="4800" b="1" dirty="0">
                <a:solidFill>
                  <a:schemeClr val="bg1"/>
                </a:solidFill>
              </a:rPr>
              <a:t> au?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B59272-4516-2EF2-10D0-49423C622E32}"/>
              </a:ext>
            </a:extLst>
          </p:cNvPr>
          <p:cNvSpPr txBox="1"/>
          <p:nvPr/>
        </p:nvSpPr>
        <p:spPr>
          <a:xfrm>
            <a:off x="1154954" y="1293020"/>
            <a:ext cx="7271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Ngāti Awa, Ngāti </a:t>
            </a:r>
            <a:r>
              <a:rPr lang="en-GB" b="1" dirty="0" err="1">
                <a:solidFill>
                  <a:schemeClr val="bg1"/>
                </a:solidFill>
              </a:rPr>
              <a:t>Rangitihi</a:t>
            </a:r>
            <a:r>
              <a:rPr lang="en-GB" b="1" dirty="0">
                <a:solidFill>
                  <a:schemeClr val="bg1"/>
                </a:solidFill>
              </a:rPr>
              <a:t>, Te </a:t>
            </a:r>
            <a:r>
              <a:rPr lang="en-GB" b="1" dirty="0" err="1">
                <a:solidFill>
                  <a:schemeClr val="bg1"/>
                </a:solidFill>
              </a:rPr>
              <a:t>Atihaunui</a:t>
            </a:r>
            <a:r>
              <a:rPr lang="en-GB" b="1" dirty="0">
                <a:solidFill>
                  <a:schemeClr val="bg1"/>
                </a:solidFill>
              </a:rPr>
              <a:t> a </a:t>
            </a:r>
            <a:r>
              <a:rPr lang="en-GB" b="1" dirty="0" err="1">
                <a:solidFill>
                  <a:schemeClr val="bg1"/>
                </a:solidFill>
              </a:rPr>
              <a:t>Pāparangi</a:t>
            </a:r>
            <a:endParaRPr lang="en-GB" b="1" dirty="0">
              <a:solidFill>
                <a:schemeClr val="bg1"/>
              </a:solidFill>
            </a:endParaRPr>
          </a:p>
          <a:p>
            <a:r>
              <a:rPr lang="en-GB" sz="18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lisa@orangawhenua.nz</a:t>
            </a:r>
            <a:r>
              <a:rPr lang="en-GB" sz="1800" b="1" dirty="0">
                <a:solidFill>
                  <a:schemeClr val="bg1"/>
                </a:solidFill>
              </a:rPr>
              <a:t>   /   </a:t>
            </a:r>
            <a:r>
              <a:rPr lang="en-GB" sz="180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lisa@igi.nz</a:t>
            </a:r>
            <a:r>
              <a:rPr lang="en-GB" sz="1800" b="1" dirty="0">
                <a:solidFill>
                  <a:schemeClr val="bg1"/>
                </a:solidFill>
              </a:rPr>
              <a:t> </a:t>
            </a:r>
          </a:p>
          <a:p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658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3206BA1C-F830-3794-220F-82EA409ED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06" y="255601"/>
            <a:ext cx="11755790" cy="4639451"/>
          </a:xfrm>
        </p:spPr>
        <p:txBody>
          <a:bodyPr/>
          <a:lstStyle/>
          <a:p>
            <a:pPr algn="l"/>
            <a:r>
              <a:rPr lang="en-GB" sz="2800" b="1" dirty="0">
                <a:solidFill>
                  <a:schemeClr val="bg1"/>
                </a:solidFill>
              </a:rPr>
              <a:t>WAI 262 -</a:t>
            </a:r>
            <a:br>
              <a:rPr lang="en-GB" sz="2800" b="1" dirty="0">
                <a:solidFill>
                  <a:schemeClr val="bg1"/>
                </a:solidFill>
              </a:rPr>
            </a:b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i="0" u="none" strike="noStrike" dirty="0">
                <a:solidFill>
                  <a:schemeClr val="bg1"/>
                </a:solidFill>
                <a:effectLst/>
                <a:latin typeface="FSRenaissanceProRg"/>
              </a:rPr>
              <a:t>Key Chapters of the Ko Aotearoa </a:t>
            </a:r>
            <a:r>
              <a:rPr lang="en-GB" sz="2400" b="0" i="0" u="none" strike="noStrike" dirty="0" err="1">
                <a:solidFill>
                  <a:schemeClr val="bg1"/>
                </a:solidFill>
                <a:effectLst/>
                <a:latin typeface="FSRenaissanceProRg"/>
              </a:rPr>
              <a:t>Tēnei</a:t>
            </a:r>
            <a:r>
              <a:rPr lang="en-GB" sz="2400" b="0" i="0" u="none" strike="noStrike" dirty="0">
                <a:solidFill>
                  <a:schemeClr val="bg1"/>
                </a:solidFill>
                <a:effectLst/>
                <a:latin typeface="FSRenaissanceProRg"/>
              </a:rPr>
              <a:t> Report</a:t>
            </a:r>
            <a:br>
              <a:rPr lang="en-GB" sz="1400" b="0" i="0" dirty="0">
                <a:solidFill>
                  <a:schemeClr val="bg1"/>
                </a:solidFill>
                <a:effectLst/>
                <a:latin typeface="FSRenaissanceProRg"/>
              </a:rPr>
            </a:br>
            <a:br>
              <a:rPr lang="en-GB" sz="1400" b="0" i="0" dirty="0">
                <a:solidFill>
                  <a:schemeClr val="bg1"/>
                </a:solidFill>
                <a:effectLst/>
                <a:latin typeface="FSRenaissanceProRg"/>
              </a:rPr>
            </a:br>
            <a:br>
              <a:rPr lang="en-GB" sz="1400" b="0" i="0" dirty="0">
                <a:solidFill>
                  <a:schemeClr val="bg1"/>
                </a:solidFill>
                <a:effectLst/>
                <a:latin typeface="FSRenaissanceProRg"/>
              </a:rPr>
            </a:br>
            <a:r>
              <a:rPr lang="en-GB" sz="2000" b="0" i="0" u="none" strike="noStrike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Chapter 1 : Taonga Works and Intellectual Property</a:t>
            </a:r>
            <a:br>
              <a:rPr lang="en-GB" sz="2000" b="0" i="0" u="none" strike="noStrike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</a:br>
            <a:br>
              <a:rPr lang="en-GB" sz="2000" b="0" i="0" dirty="0">
                <a:solidFill>
                  <a:schemeClr val="bg1"/>
                </a:solidFill>
                <a:effectLst/>
                <a:latin typeface="Satoshi-Variable"/>
              </a:rPr>
            </a:br>
            <a:r>
              <a:rPr lang="en-GB" sz="2000" b="0" i="0" u="none" strike="noStrike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Chapter 2 : Genetic and Biological Resources of Taonga Species</a:t>
            </a:r>
            <a:br>
              <a:rPr lang="en-GB" sz="2000" b="0" i="0" u="none" strike="noStrike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</a:br>
            <a:br>
              <a:rPr lang="en-GB" sz="2000" b="0" i="0" dirty="0">
                <a:solidFill>
                  <a:schemeClr val="bg1"/>
                </a:solidFill>
                <a:effectLst/>
                <a:latin typeface="Satoshi-Variable"/>
              </a:rPr>
            </a:br>
            <a:r>
              <a:rPr lang="en-GB" sz="2000" b="0" i="0" u="none" strike="noStrike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Chapter 3 : Relationship with the Environment</a:t>
            </a:r>
            <a:br>
              <a:rPr lang="en-GB" sz="2000" b="0" i="0" u="none" strike="noStrike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</a:br>
            <a:br>
              <a:rPr lang="en-GB" sz="2000" b="0" i="0" dirty="0">
                <a:solidFill>
                  <a:schemeClr val="bg1"/>
                </a:solidFill>
                <a:effectLst/>
                <a:latin typeface="Satoshi-Variable"/>
              </a:rPr>
            </a:br>
            <a:r>
              <a:rPr lang="en-GB" sz="2000" b="0" i="0" u="none" strike="noStrike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Chapter 4 : Taonga and the Conservation Estate</a:t>
            </a:r>
            <a:br>
              <a:rPr lang="en-GB" sz="2000" b="0" i="0" u="none" strike="noStrike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</a:br>
            <a:br>
              <a:rPr lang="en-GB" sz="2000" b="0" i="0" dirty="0">
                <a:solidFill>
                  <a:schemeClr val="bg1"/>
                </a:solidFill>
                <a:effectLst/>
                <a:latin typeface="Satoshi-Variable"/>
              </a:rPr>
            </a:br>
            <a:r>
              <a:rPr lang="en-GB" sz="2000" b="0" i="0" u="none" strike="noStrike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Chapter 5 : Te </a:t>
            </a:r>
            <a:r>
              <a:rPr lang="en-GB" sz="2000" b="0" i="0" u="none" strike="noStrike" dirty="0" err="1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Reo</a:t>
            </a:r>
            <a:r>
              <a:rPr lang="en-GB" sz="2000" b="0" i="0" u="none" strike="noStrike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 Māori</a:t>
            </a:r>
            <a:br>
              <a:rPr lang="en-GB" sz="2000" b="0" i="0" u="none" strike="noStrike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</a:br>
            <a:br>
              <a:rPr lang="en-GB" sz="2000" b="0" i="0" dirty="0">
                <a:solidFill>
                  <a:schemeClr val="bg1"/>
                </a:solidFill>
                <a:effectLst/>
                <a:latin typeface="Satoshi-Variable"/>
              </a:rPr>
            </a:br>
            <a:r>
              <a:rPr lang="en-GB" sz="2000" b="0" i="0" u="none" strike="noStrike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Chapter 6 : When the Crown Controls Mātauranga Māori</a:t>
            </a:r>
            <a:br>
              <a:rPr lang="en-GB" sz="2000" b="0" i="0" u="none" strike="noStrike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</a:br>
            <a:br>
              <a:rPr lang="en-GB" sz="2000" b="0" i="0" dirty="0">
                <a:solidFill>
                  <a:schemeClr val="bg1"/>
                </a:solidFill>
                <a:effectLst/>
                <a:latin typeface="Satoshi-Variable"/>
              </a:rPr>
            </a:br>
            <a:r>
              <a:rPr lang="en-GB" sz="2000" b="0" i="0" u="none" strike="noStrike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Chapter 7 : </a:t>
            </a:r>
            <a:r>
              <a:rPr lang="en-GB" sz="2000" b="0" i="0" u="none" strike="noStrike" dirty="0" err="1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Rongoā</a:t>
            </a:r>
            <a:r>
              <a:rPr lang="en-GB" sz="2000" b="0" i="0" u="none" strike="noStrike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 Māori</a:t>
            </a:r>
            <a:br>
              <a:rPr lang="en-GB" sz="2000" b="0" i="0" u="none" strike="noStrike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</a:br>
            <a:br>
              <a:rPr lang="en-GB" sz="2000" b="0" i="0" dirty="0">
                <a:solidFill>
                  <a:schemeClr val="bg1"/>
                </a:solidFill>
                <a:effectLst/>
                <a:latin typeface="Satoshi-Variable"/>
              </a:rPr>
            </a:br>
            <a:r>
              <a:rPr lang="en-GB" sz="2000" b="0" i="0" u="none" strike="noStrike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Chapter 8 : The Making of International Instruments</a:t>
            </a:r>
            <a:br>
              <a:rPr lang="en-GB" sz="2000" b="0" i="0" u="none" strike="noStrike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</a:b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98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3206BA1C-F830-3794-220F-82EA409ED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52" y="507472"/>
            <a:ext cx="11755790" cy="2859929"/>
          </a:xfrm>
        </p:spPr>
        <p:txBody>
          <a:bodyPr/>
          <a:lstStyle/>
          <a:p>
            <a:r>
              <a:rPr lang="en-GB" sz="7200" dirty="0">
                <a:solidFill>
                  <a:schemeClr val="bg1"/>
                </a:solidFill>
              </a:rPr>
              <a:t>DATA SOURCE</a:t>
            </a:r>
            <a:br>
              <a:rPr lang="en-GB" sz="7200" dirty="0">
                <a:solidFill>
                  <a:schemeClr val="bg1"/>
                </a:solidFill>
              </a:rPr>
            </a:br>
            <a:br>
              <a:rPr lang="en-GB" sz="4800" dirty="0">
                <a:solidFill>
                  <a:schemeClr val="bg1"/>
                </a:solidFill>
              </a:rPr>
            </a:br>
            <a:endParaRPr lang="en-GB" sz="7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7073C-6554-2AC8-83AF-EF91C98EA056}"/>
              </a:ext>
            </a:extLst>
          </p:cNvPr>
          <p:cNvSpPr txBox="1"/>
          <p:nvPr/>
        </p:nvSpPr>
        <p:spPr>
          <a:xfrm>
            <a:off x="438036" y="1779521"/>
            <a:ext cx="107318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chemeClr val="bg1"/>
                </a:solidFill>
              </a:rPr>
              <a:t>Mātauranga Māori:</a:t>
            </a:r>
            <a:br>
              <a:rPr lang="en-GB" sz="6000" dirty="0">
                <a:solidFill>
                  <a:schemeClr val="bg1"/>
                </a:solidFill>
              </a:rPr>
            </a:br>
            <a:r>
              <a:rPr lang="en-GB" sz="4800" dirty="0" err="1">
                <a:solidFill>
                  <a:schemeClr val="bg1"/>
                </a:solidFill>
              </a:rPr>
              <a:t>Purakau</a:t>
            </a:r>
            <a:r>
              <a:rPr lang="en-GB" sz="4800" dirty="0">
                <a:solidFill>
                  <a:schemeClr val="bg1"/>
                </a:solidFill>
              </a:rPr>
              <a:t> (stories)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800" dirty="0" err="1">
                <a:solidFill>
                  <a:schemeClr val="bg1"/>
                </a:solidFill>
              </a:rPr>
              <a:t>Waiata</a:t>
            </a:r>
            <a:r>
              <a:rPr lang="en-GB" sz="4800" dirty="0">
                <a:solidFill>
                  <a:schemeClr val="bg1"/>
                </a:solidFill>
              </a:rPr>
              <a:t> (songs)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Toi Māori (art)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Karakia (prayer)</a:t>
            </a:r>
            <a:br>
              <a:rPr lang="en-GB" sz="4800" dirty="0">
                <a:solidFill>
                  <a:schemeClr val="bg1"/>
                </a:solidFill>
              </a:rPr>
            </a:b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423103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3206BA1C-F830-3794-220F-82EA409ED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96" y="397964"/>
            <a:ext cx="11755790" cy="2471172"/>
          </a:xfrm>
        </p:spPr>
        <p:txBody>
          <a:bodyPr/>
          <a:lstStyle/>
          <a:p>
            <a:r>
              <a:rPr lang="en-GB" sz="7200" dirty="0">
                <a:solidFill>
                  <a:schemeClr val="bg1"/>
                </a:solidFill>
              </a:rPr>
              <a:t>DATA ACCESS </a:t>
            </a:r>
            <a:br>
              <a:rPr lang="en-GB" sz="7200" dirty="0">
                <a:solidFill>
                  <a:schemeClr val="bg1"/>
                </a:solidFill>
              </a:rPr>
            </a:br>
            <a:r>
              <a:rPr lang="en-GB" sz="3200" dirty="0">
                <a:solidFill>
                  <a:schemeClr val="bg1"/>
                </a:solidFill>
              </a:rPr>
              <a:t>Where do you get this kind of data?</a:t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GB" sz="3200" dirty="0">
                <a:solidFill>
                  <a:schemeClr val="bg1"/>
                </a:solidFill>
              </a:rPr>
              <a:t>How can you tap into mātauranga Māori?</a:t>
            </a:r>
            <a:br>
              <a:rPr lang="en-GB" sz="3200" dirty="0">
                <a:solidFill>
                  <a:schemeClr val="bg1"/>
                </a:solidFill>
              </a:rPr>
            </a:br>
            <a:br>
              <a:rPr lang="en-GB" sz="4800" dirty="0">
                <a:solidFill>
                  <a:schemeClr val="bg1"/>
                </a:solidFill>
              </a:rPr>
            </a:br>
            <a:br>
              <a:rPr lang="en-GB" sz="7200" dirty="0">
                <a:solidFill>
                  <a:schemeClr val="bg1"/>
                </a:solidFill>
              </a:rPr>
            </a:br>
            <a:endParaRPr lang="en-GB" sz="7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A0ECCF-1019-3BB0-F59C-EED6BD09D329}"/>
              </a:ext>
            </a:extLst>
          </p:cNvPr>
          <p:cNvSpPr txBox="1"/>
          <p:nvPr/>
        </p:nvSpPr>
        <p:spPr>
          <a:xfrm>
            <a:off x="260996" y="2963588"/>
            <a:ext cx="11492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- Partnerships and Collaboration – AgResearch, Manaaki Whenua, Scion</a:t>
            </a:r>
          </a:p>
          <a:p>
            <a:r>
              <a:rPr lang="en-GB" sz="2800" dirty="0">
                <a:solidFill>
                  <a:schemeClr val="bg1"/>
                </a:solidFill>
              </a:rPr>
              <a:t>- Co-design</a:t>
            </a:r>
          </a:p>
          <a:p>
            <a:r>
              <a:rPr lang="en-GB" sz="2800" dirty="0">
                <a:solidFill>
                  <a:schemeClr val="bg1"/>
                </a:solidFill>
              </a:rPr>
              <a:t>- Terms &amp; Conditions</a:t>
            </a:r>
          </a:p>
          <a:p>
            <a:r>
              <a:rPr lang="en-GB" sz="2800" dirty="0">
                <a:solidFill>
                  <a:schemeClr val="bg1"/>
                </a:solidFill>
              </a:rPr>
              <a:t>- Hoa </a:t>
            </a:r>
            <a:r>
              <a:rPr lang="en-GB" sz="2800" dirty="0" err="1">
                <a:solidFill>
                  <a:schemeClr val="bg1"/>
                </a:solidFill>
              </a:rPr>
              <a:t>Haere</a:t>
            </a:r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- Marae based research</a:t>
            </a:r>
          </a:p>
        </p:txBody>
      </p:sp>
    </p:spTree>
    <p:extLst>
      <p:ext uri="{BB962C8B-B14F-4D97-AF65-F5344CB8AC3E}">
        <p14:creationId xmlns:p14="http://schemas.microsoft.com/office/powerpoint/2010/main" val="1113544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3206BA1C-F830-3794-220F-82EA409ED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05" y="677211"/>
            <a:ext cx="11755790" cy="4639451"/>
          </a:xfrm>
        </p:spPr>
        <p:txBody>
          <a:bodyPr/>
          <a:lstStyle/>
          <a:p>
            <a:br>
              <a:rPr lang="en-GB" sz="7200" dirty="0">
                <a:solidFill>
                  <a:schemeClr val="bg1"/>
                </a:solidFill>
              </a:rPr>
            </a:br>
            <a:endParaRPr lang="en-GB" sz="7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8B9F47-99AC-0F51-D05B-2005B12FC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41380" cy="3060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84FF08-B87A-10C8-57B1-837B3EC51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972" y="418873"/>
            <a:ext cx="4504469" cy="3378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2773B9-48F7-2A5C-8867-78AF725AE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7418" y="1364137"/>
            <a:ext cx="2711485" cy="48166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66297B-1A0C-DD8F-D8FC-7F07D6DF3C81}"/>
              </a:ext>
            </a:extLst>
          </p:cNvPr>
          <p:cNvSpPr txBox="1"/>
          <p:nvPr/>
        </p:nvSpPr>
        <p:spPr>
          <a:xfrm>
            <a:off x="453093" y="4287556"/>
            <a:ext cx="60969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PARTNERSHIP HEAD AGREEMENT:</a:t>
            </a:r>
          </a:p>
          <a:p>
            <a:r>
              <a:rPr lang="en-NZ" b="1" dirty="0">
                <a:solidFill>
                  <a:schemeClr val="bg1"/>
                </a:solidFill>
              </a:rPr>
              <a:t>Mātauranga Māori includes traditional and contemporary Māori knowledge and knowledge systems, traditional and contemporary Māori cultural expressions, the use of te </a:t>
            </a:r>
            <a:r>
              <a:rPr lang="en-NZ" b="1" dirty="0" err="1">
                <a:solidFill>
                  <a:schemeClr val="bg1"/>
                </a:solidFill>
              </a:rPr>
              <a:t>reo</a:t>
            </a:r>
            <a:r>
              <a:rPr lang="en-NZ" b="1" dirty="0">
                <a:solidFill>
                  <a:schemeClr val="bg1"/>
                </a:solidFill>
              </a:rPr>
              <a:t> Māori, kawa and tikanga. Mātauranga Māori is likely to be contributed to a Collaborative Project as Background IP. 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48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3206BA1C-F830-3794-220F-82EA409ED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05" y="677211"/>
            <a:ext cx="11755790" cy="4639451"/>
          </a:xfrm>
        </p:spPr>
        <p:txBody>
          <a:bodyPr/>
          <a:lstStyle/>
          <a:p>
            <a:r>
              <a:rPr lang="en-GB" sz="7200" dirty="0">
                <a:solidFill>
                  <a:schemeClr val="bg1"/>
                </a:solidFill>
              </a:rPr>
              <a:t>DATA QUALITY</a:t>
            </a:r>
            <a:br>
              <a:rPr lang="en-GB" sz="72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 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-How do you know?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-What makes data tika(accurate/right) &amp; pono (true/valid)?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-Measure of such….</a:t>
            </a:r>
            <a:br>
              <a:rPr lang="en-GB" sz="4800" dirty="0">
                <a:solidFill>
                  <a:schemeClr val="bg1"/>
                </a:solidFill>
              </a:rPr>
            </a:br>
            <a:br>
              <a:rPr lang="en-GB" sz="4800" dirty="0">
                <a:solidFill>
                  <a:schemeClr val="bg1"/>
                </a:solidFill>
              </a:rPr>
            </a:br>
            <a:br>
              <a:rPr lang="en-GB" sz="7200" dirty="0">
                <a:solidFill>
                  <a:schemeClr val="bg1"/>
                </a:solidFill>
              </a:rPr>
            </a:br>
            <a:endParaRPr lang="en-GB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172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3206BA1C-F830-3794-220F-82EA409ED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05" y="677211"/>
            <a:ext cx="11755790" cy="4639451"/>
          </a:xfrm>
        </p:spPr>
        <p:txBody>
          <a:bodyPr/>
          <a:lstStyle/>
          <a:p>
            <a:r>
              <a:rPr lang="en-GB" sz="7200" dirty="0">
                <a:solidFill>
                  <a:schemeClr val="bg1"/>
                </a:solidFill>
              </a:rPr>
              <a:t>DATA QUALITY</a:t>
            </a:r>
            <a:br>
              <a:rPr lang="en-GB" sz="72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 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- Led by owners of data source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- Holistic inclusion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- Intergenerational value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- More than the numbers</a:t>
            </a:r>
            <a:br>
              <a:rPr lang="en-GB" sz="4800" dirty="0">
                <a:solidFill>
                  <a:schemeClr val="bg1"/>
                </a:solidFill>
              </a:rPr>
            </a:br>
            <a:br>
              <a:rPr lang="en-GB" sz="4800" dirty="0">
                <a:solidFill>
                  <a:schemeClr val="bg1"/>
                </a:solidFill>
              </a:rPr>
            </a:br>
            <a:br>
              <a:rPr lang="en-GB" sz="4800" dirty="0">
                <a:solidFill>
                  <a:schemeClr val="bg1"/>
                </a:solidFill>
              </a:rPr>
            </a:br>
            <a:br>
              <a:rPr lang="en-GB" sz="7200" dirty="0">
                <a:solidFill>
                  <a:schemeClr val="bg1"/>
                </a:solidFill>
              </a:rPr>
            </a:br>
            <a:endParaRPr lang="en-GB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422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3206BA1C-F830-3794-220F-82EA409ED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10" y="1471151"/>
            <a:ext cx="11755790" cy="4639451"/>
          </a:xfrm>
        </p:spPr>
        <p:txBody>
          <a:bodyPr/>
          <a:lstStyle/>
          <a:p>
            <a:r>
              <a:rPr lang="en-GB" sz="7200" dirty="0">
                <a:solidFill>
                  <a:schemeClr val="bg1"/>
                </a:solidFill>
              </a:rPr>
              <a:t>SOVERIEGNTY </a:t>
            </a:r>
            <a:br>
              <a:rPr lang="en-GB" sz="7200" dirty="0">
                <a:solidFill>
                  <a:schemeClr val="bg1"/>
                </a:solidFill>
              </a:rPr>
            </a:b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3200" dirty="0">
                <a:solidFill>
                  <a:schemeClr val="bg1"/>
                </a:solidFill>
              </a:rPr>
              <a:t>Tino Rangatiratanga – self determination</a:t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GB" sz="3200" dirty="0">
                <a:solidFill>
                  <a:schemeClr val="bg1"/>
                </a:solidFill>
              </a:rPr>
              <a:t>Mana Motuhake – independence</a:t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GB" sz="3200" dirty="0">
                <a:solidFill>
                  <a:schemeClr val="bg1"/>
                </a:solidFill>
              </a:rPr>
              <a:t>Rights &amp; Interests - protection</a:t>
            </a:r>
            <a:br>
              <a:rPr lang="en-GB" sz="3200" dirty="0">
                <a:solidFill>
                  <a:schemeClr val="bg1"/>
                </a:solidFill>
              </a:rPr>
            </a:b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97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3206BA1C-F830-3794-220F-82EA409ED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10" y="1109275"/>
            <a:ext cx="11755790" cy="2493572"/>
          </a:xfrm>
        </p:spPr>
        <p:txBody>
          <a:bodyPr/>
          <a:lstStyle/>
          <a:p>
            <a:r>
              <a:rPr lang="en-GB" sz="6600" dirty="0">
                <a:solidFill>
                  <a:schemeClr val="bg1"/>
                </a:solidFill>
              </a:rPr>
              <a:t>MĀORI DATA SOVEREIGNTY</a:t>
            </a:r>
            <a:br>
              <a:rPr lang="en-GB" sz="6600" dirty="0">
                <a:solidFill>
                  <a:schemeClr val="bg1"/>
                </a:solidFill>
              </a:rPr>
            </a:b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AC2C97-09CA-FDCC-CEEB-924EF1BEC163}"/>
              </a:ext>
            </a:extLst>
          </p:cNvPr>
          <p:cNvSpPr txBox="1"/>
          <p:nvPr/>
        </p:nvSpPr>
        <p:spPr>
          <a:xfrm>
            <a:off x="438037" y="2439313"/>
            <a:ext cx="113177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chemeClr val="bg1"/>
                </a:solidFill>
              </a:rPr>
              <a:t>Today's shifts:</a:t>
            </a:r>
          </a:p>
          <a:p>
            <a:r>
              <a:rPr lang="en-GB" sz="4000" dirty="0">
                <a:solidFill>
                  <a:schemeClr val="bg1"/>
                </a:solidFill>
              </a:rPr>
              <a:t>	- Māori land settlements</a:t>
            </a:r>
            <a:br>
              <a:rPr lang="en-GB" sz="4000" dirty="0">
                <a:solidFill>
                  <a:schemeClr val="bg1"/>
                </a:solidFill>
              </a:rPr>
            </a:br>
            <a:r>
              <a:rPr lang="en-GB" sz="4000" dirty="0">
                <a:solidFill>
                  <a:schemeClr val="bg1"/>
                </a:solidFill>
              </a:rPr>
              <a:t>	- Generation savvy</a:t>
            </a:r>
            <a:br>
              <a:rPr lang="en-GB" sz="4000" dirty="0">
                <a:solidFill>
                  <a:schemeClr val="bg1"/>
                </a:solidFill>
              </a:rPr>
            </a:br>
            <a:r>
              <a:rPr lang="en-GB" sz="4000" dirty="0">
                <a:solidFill>
                  <a:schemeClr val="bg1"/>
                </a:solidFill>
              </a:rPr>
              <a:t>	- Crown funding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466209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B6642-A6DB-0174-F119-B3B585C3D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36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B12BEC-4F96-5836-C527-B799984FC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34" y="403860"/>
            <a:ext cx="4007774" cy="2671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156858-2FA2-2A59-D55A-C7D5E8283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732" y="160712"/>
            <a:ext cx="2980113" cy="5297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670BFF-3D36-EFA1-F4E6-6AA0AFAD2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6167" y="1739784"/>
            <a:ext cx="2767099" cy="3314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246D3F-77A0-A1A6-A138-1442F1C463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34" y="3241965"/>
            <a:ext cx="2305396" cy="3458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83393D-5758-E6DF-B665-496E4EC5C1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2583" y="3161607"/>
            <a:ext cx="2598827" cy="332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63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E14D6-3D21-9AAF-AA67-AAD70479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5967" y="1325880"/>
            <a:ext cx="4158334" cy="41716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EBEB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N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TE PUA TAKETAKE</a:t>
            </a:r>
            <a:br>
              <a:rPr kumimoji="0" lang="en-N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Indigenous Genomics Institute</a:t>
            </a:r>
            <a:b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(Te Kurataiaho Kapea)</a:t>
            </a:r>
            <a:b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b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b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sz="54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8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9646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0" name="Freeform: Shape 69">
            <a:extLst>
              <a:ext uri="{FF2B5EF4-FFF2-40B4-BE49-F238E27FC236}">
                <a16:creationId xmlns:a16="http://schemas.microsoft.com/office/drawing/2014/main" id="{D8B22DE2-C518-4F77-BE90-E1B6B1909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68960" y="-68960"/>
            <a:ext cx="6858001" cy="6995918"/>
          </a:xfrm>
          <a:custGeom>
            <a:avLst/>
            <a:gdLst>
              <a:gd name="connsiteX0" fmla="*/ 6858001 w 6858001"/>
              <a:gd name="connsiteY0" fmla="*/ 1344715 h 6995918"/>
              <a:gd name="connsiteX1" fmla="*/ 6858001 w 6858001"/>
              <a:gd name="connsiteY1" fmla="*/ 1177 h 6995918"/>
              <a:gd name="connsiteX2" fmla="*/ 6702324 w 6858001"/>
              <a:gd name="connsiteY2" fmla="*/ 26222 h 6995918"/>
              <a:gd name="connsiteX3" fmla="*/ 6547333 w 6858001"/>
              <a:gd name="connsiteY3" fmla="*/ 50091 h 6995918"/>
              <a:gd name="connsiteX4" fmla="*/ 6391657 w 6858001"/>
              <a:gd name="connsiteY4" fmla="*/ 73455 h 6995918"/>
              <a:gd name="connsiteX5" fmla="*/ 6235294 w 6858001"/>
              <a:gd name="connsiteY5" fmla="*/ 93458 h 6995918"/>
              <a:gd name="connsiteX6" fmla="*/ 6079618 w 6858001"/>
              <a:gd name="connsiteY6" fmla="*/ 113629 h 6995918"/>
              <a:gd name="connsiteX7" fmla="*/ 5923255 w 6858001"/>
              <a:gd name="connsiteY7" fmla="*/ 132455 h 6995918"/>
              <a:gd name="connsiteX8" fmla="*/ 5768950 w 6858001"/>
              <a:gd name="connsiteY8" fmla="*/ 148591 h 6995918"/>
              <a:gd name="connsiteX9" fmla="*/ 5612588 w 6858001"/>
              <a:gd name="connsiteY9" fmla="*/ 163887 h 6995918"/>
              <a:gd name="connsiteX10" fmla="*/ 5456911 w 6858001"/>
              <a:gd name="connsiteY10" fmla="*/ 177839 h 6995918"/>
              <a:gd name="connsiteX11" fmla="*/ 5303978 w 6858001"/>
              <a:gd name="connsiteY11" fmla="*/ 189941 h 6995918"/>
              <a:gd name="connsiteX12" fmla="*/ 5148987 w 6858001"/>
              <a:gd name="connsiteY12" fmla="*/ 202044 h 6995918"/>
              <a:gd name="connsiteX13" fmla="*/ 4996054 w 6858001"/>
              <a:gd name="connsiteY13" fmla="*/ 212129 h 6995918"/>
              <a:gd name="connsiteX14" fmla="*/ 4843120 w 6858001"/>
              <a:gd name="connsiteY14" fmla="*/ 220029 h 6995918"/>
              <a:gd name="connsiteX15" fmla="*/ 4690873 w 6858001"/>
              <a:gd name="connsiteY15" fmla="*/ 228266 h 6995918"/>
              <a:gd name="connsiteX16" fmla="*/ 4539997 w 6858001"/>
              <a:gd name="connsiteY16" fmla="*/ 235157 h 6995918"/>
              <a:gd name="connsiteX17" fmla="*/ 4390492 w 6858001"/>
              <a:gd name="connsiteY17" fmla="*/ 240032 h 6995918"/>
              <a:gd name="connsiteX18" fmla="*/ 4240988 w 6858001"/>
              <a:gd name="connsiteY18" fmla="*/ 244234 h 6995918"/>
              <a:gd name="connsiteX19" fmla="*/ 4092855 w 6858001"/>
              <a:gd name="connsiteY19" fmla="*/ 248268 h 6995918"/>
              <a:gd name="connsiteX20" fmla="*/ 3946780 w 6858001"/>
              <a:gd name="connsiteY20" fmla="*/ 250117 h 6995918"/>
              <a:gd name="connsiteX21" fmla="*/ 3800704 w 6858001"/>
              <a:gd name="connsiteY21" fmla="*/ 252134 h 6995918"/>
              <a:gd name="connsiteX22" fmla="*/ 3656686 w 6858001"/>
              <a:gd name="connsiteY22" fmla="*/ 253143 h 6995918"/>
              <a:gd name="connsiteX23" fmla="*/ 3514040 w 6858001"/>
              <a:gd name="connsiteY23" fmla="*/ 252134 h 6995918"/>
              <a:gd name="connsiteX24" fmla="*/ 3372765 w 6858001"/>
              <a:gd name="connsiteY24" fmla="*/ 252134 h 6995918"/>
              <a:gd name="connsiteX25" fmla="*/ 3232862 w 6858001"/>
              <a:gd name="connsiteY25" fmla="*/ 250117 h 6995918"/>
              <a:gd name="connsiteX26" fmla="*/ 3095702 w 6858001"/>
              <a:gd name="connsiteY26" fmla="*/ 247092 h 6995918"/>
              <a:gd name="connsiteX27" fmla="*/ 2959914 w 6858001"/>
              <a:gd name="connsiteY27" fmla="*/ 244234 h 6995918"/>
              <a:gd name="connsiteX28" fmla="*/ 2826868 w 6858001"/>
              <a:gd name="connsiteY28" fmla="*/ 241040 h 6995918"/>
              <a:gd name="connsiteX29" fmla="*/ 2694509 w 6858001"/>
              <a:gd name="connsiteY29" fmla="*/ 236166 h 6995918"/>
              <a:gd name="connsiteX30" fmla="*/ 2564208 w 6858001"/>
              <a:gd name="connsiteY30" fmla="*/ 230955 h 6995918"/>
              <a:gd name="connsiteX31" fmla="*/ 2436649 w 6858001"/>
              <a:gd name="connsiteY31" fmla="*/ 226249 h 6995918"/>
              <a:gd name="connsiteX32" fmla="*/ 2187703 w 6858001"/>
              <a:gd name="connsiteY32" fmla="*/ 212969 h 6995918"/>
              <a:gd name="connsiteX33" fmla="*/ 1949045 w 6858001"/>
              <a:gd name="connsiteY33" fmla="*/ 198850 h 6995918"/>
              <a:gd name="connsiteX34" fmla="*/ 1719988 w 6858001"/>
              <a:gd name="connsiteY34" fmla="*/ 184058 h 6995918"/>
              <a:gd name="connsiteX35" fmla="*/ 1503275 w 6858001"/>
              <a:gd name="connsiteY35" fmla="*/ 167753 h 6995918"/>
              <a:gd name="connsiteX36" fmla="*/ 1296163 w 6858001"/>
              <a:gd name="connsiteY36" fmla="*/ 150776 h 6995918"/>
              <a:gd name="connsiteX37" fmla="*/ 1104139 w 6858001"/>
              <a:gd name="connsiteY37" fmla="*/ 132455 h 6995918"/>
              <a:gd name="connsiteX38" fmla="*/ 923774 w 6858001"/>
              <a:gd name="connsiteY38" fmla="*/ 114469 h 6995918"/>
              <a:gd name="connsiteX39" fmla="*/ 757810 w 6858001"/>
              <a:gd name="connsiteY39" fmla="*/ 96484 h 6995918"/>
              <a:gd name="connsiteX40" fmla="*/ 605563 w 6858001"/>
              <a:gd name="connsiteY40" fmla="*/ 79507 h 6995918"/>
              <a:gd name="connsiteX41" fmla="*/ 470460 w 6858001"/>
              <a:gd name="connsiteY41" fmla="*/ 63370 h 6995918"/>
              <a:gd name="connsiteX42" fmla="*/ 348388 w 6858001"/>
              <a:gd name="connsiteY42" fmla="*/ 48074 h 6995918"/>
              <a:gd name="connsiteX43" fmla="*/ 245518 w 6858001"/>
              <a:gd name="connsiteY43" fmla="*/ 35299 h 6995918"/>
              <a:gd name="connsiteX44" fmla="*/ 159107 w 6858001"/>
              <a:gd name="connsiteY44" fmla="*/ 23197 h 6995918"/>
              <a:gd name="connsiteX45" fmla="*/ 40463 w 6858001"/>
              <a:gd name="connsiteY45" fmla="*/ 5883 h 6995918"/>
              <a:gd name="connsiteX46" fmla="*/ 1 w 6858001"/>
              <a:gd name="connsiteY46" fmla="*/ 0 h 6995918"/>
              <a:gd name="connsiteX47" fmla="*/ 1 w 6858001"/>
              <a:gd name="connsiteY47" fmla="*/ 905354 h 6995918"/>
              <a:gd name="connsiteX48" fmla="*/ 0 w 6858001"/>
              <a:gd name="connsiteY48" fmla="*/ 905354 h 6995918"/>
              <a:gd name="connsiteX49" fmla="*/ 0 w 6858001"/>
              <a:gd name="connsiteY49" fmla="*/ 6995918 h 6995918"/>
              <a:gd name="connsiteX50" fmla="*/ 6858000 w 6858001"/>
              <a:gd name="connsiteY50" fmla="*/ 6995918 h 6995918"/>
              <a:gd name="connsiteX51" fmla="*/ 6858000 w 6858001"/>
              <a:gd name="connsiteY51" fmla="*/ 1344715 h 699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95918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905354"/>
                </a:lnTo>
                <a:lnTo>
                  <a:pt x="0" y="905354"/>
                </a:lnTo>
                <a:lnTo>
                  <a:pt x="0" y="6995918"/>
                </a:lnTo>
                <a:lnTo>
                  <a:pt x="6858000" y="6995918"/>
                </a:lnTo>
                <a:lnTo>
                  <a:pt x="6858000" y="1344715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64D3A-6A82-B174-C7FA-FAA04BF65C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514" y="647698"/>
            <a:ext cx="4519237" cy="55621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72740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5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AC3BF0FA-36FA-4CE9-840E-F7C3A8F16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81796" y="947378"/>
            <a:ext cx="6858001" cy="4963245"/>
          </a:xfrm>
          <a:custGeom>
            <a:avLst/>
            <a:gdLst>
              <a:gd name="connsiteX0" fmla="*/ 6858001 w 6858001"/>
              <a:gd name="connsiteY0" fmla="*/ 1177 h 4963245"/>
              <a:gd name="connsiteX1" fmla="*/ 6858001 w 6858001"/>
              <a:gd name="connsiteY1" fmla="*/ 1344715 h 4963245"/>
              <a:gd name="connsiteX2" fmla="*/ 6858000 w 6858001"/>
              <a:gd name="connsiteY2" fmla="*/ 1344715 h 4963245"/>
              <a:gd name="connsiteX3" fmla="*/ 6858000 w 6858001"/>
              <a:gd name="connsiteY3" fmla="*/ 4963245 h 4963245"/>
              <a:gd name="connsiteX4" fmla="*/ 0 w 6858001"/>
              <a:gd name="connsiteY4" fmla="*/ 4963244 h 4963245"/>
              <a:gd name="connsiteX5" fmla="*/ 0 w 6858001"/>
              <a:gd name="connsiteY5" fmla="*/ 900697 h 4963245"/>
              <a:gd name="connsiteX6" fmla="*/ 1 w 6858001"/>
              <a:gd name="connsiteY6" fmla="*/ 900697 h 4963245"/>
              <a:gd name="connsiteX7" fmla="*/ 1 w 6858001"/>
              <a:gd name="connsiteY7" fmla="*/ 0 h 4963245"/>
              <a:gd name="connsiteX8" fmla="*/ 40463 w 6858001"/>
              <a:gd name="connsiteY8" fmla="*/ 5883 h 4963245"/>
              <a:gd name="connsiteX9" fmla="*/ 159107 w 6858001"/>
              <a:gd name="connsiteY9" fmla="*/ 23196 h 4963245"/>
              <a:gd name="connsiteX10" fmla="*/ 245518 w 6858001"/>
              <a:gd name="connsiteY10" fmla="*/ 35299 h 4963245"/>
              <a:gd name="connsiteX11" fmla="*/ 348388 w 6858001"/>
              <a:gd name="connsiteY11" fmla="*/ 48073 h 4963245"/>
              <a:gd name="connsiteX12" fmla="*/ 470460 w 6858001"/>
              <a:gd name="connsiteY12" fmla="*/ 63369 h 4963245"/>
              <a:gd name="connsiteX13" fmla="*/ 605563 w 6858001"/>
              <a:gd name="connsiteY13" fmla="*/ 79506 h 4963245"/>
              <a:gd name="connsiteX14" fmla="*/ 757810 w 6858001"/>
              <a:gd name="connsiteY14" fmla="*/ 96483 h 4963245"/>
              <a:gd name="connsiteX15" fmla="*/ 923774 w 6858001"/>
              <a:gd name="connsiteY15" fmla="*/ 114469 h 4963245"/>
              <a:gd name="connsiteX16" fmla="*/ 1104139 w 6858001"/>
              <a:gd name="connsiteY16" fmla="*/ 132454 h 4963245"/>
              <a:gd name="connsiteX17" fmla="*/ 1296163 w 6858001"/>
              <a:gd name="connsiteY17" fmla="*/ 150776 h 4963245"/>
              <a:gd name="connsiteX18" fmla="*/ 1503275 w 6858001"/>
              <a:gd name="connsiteY18" fmla="*/ 167753 h 4963245"/>
              <a:gd name="connsiteX19" fmla="*/ 1719988 w 6858001"/>
              <a:gd name="connsiteY19" fmla="*/ 184058 h 4963245"/>
              <a:gd name="connsiteX20" fmla="*/ 1949045 w 6858001"/>
              <a:gd name="connsiteY20" fmla="*/ 198849 h 4963245"/>
              <a:gd name="connsiteX21" fmla="*/ 2187703 w 6858001"/>
              <a:gd name="connsiteY21" fmla="*/ 212969 h 4963245"/>
              <a:gd name="connsiteX22" fmla="*/ 2436649 w 6858001"/>
              <a:gd name="connsiteY22" fmla="*/ 226248 h 4963245"/>
              <a:gd name="connsiteX23" fmla="*/ 2564208 w 6858001"/>
              <a:gd name="connsiteY23" fmla="*/ 230955 h 4963245"/>
              <a:gd name="connsiteX24" fmla="*/ 2694509 w 6858001"/>
              <a:gd name="connsiteY24" fmla="*/ 236165 h 4963245"/>
              <a:gd name="connsiteX25" fmla="*/ 2826868 w 6858001"/>
              <a:gd name="connsiteY25" fmla="*/ 241040 h 4963245"/>
              <a:gd name="connsiteX26" fmla="*/ 2959914 w 6858001"/>
              <a:gd name="connsiteY26" fmla="*/ 244234 h 4963245"/>
              <a:gd name="connsiteX27" fmla="*/ 3095702 w 6858001"/>
              <a:gd name="connsiteY27" fmla="*/ 247091 h 4963245"/>
              <a:gd name="connsiteX28" fmla="*/ 3232862 w 6858001"/>
              <a:gd name="connsiteY28" fmla="*/ 250117 h 4963245"/>
              <a:gd name="connsiteX29" fmla="*/ 3372765 w 6858001"/>
              <a:gd name="connsiteY29" fmla="*/ 252134 h 4963245"/>
              <a:gd name="connsiteX30" fmla="*/ 3514040 w 6858001"/>
              <a:gd name="connsiteY30" fmla="*/ 252134 h 4963245"/>
              <a:gd name="connsiteX31" fmla="*/ 3656686 w 6858001"/>
              <a:gd name="connsiteY31" fmla="*/ 253142 h 4963245"/>
              <a:gd name="connsiteX32" fmla="*/ 3800704 w 6858001"/>
              <a:gd name="connsiteY32" fmla="*/ 252134 h 4963245"/>
              <a:gd name="connsiteX33" fmla="*/ 3946780 w 6858001"/>
              <a:gd name="connsiteY33" fmla="*/ 250117 h 4963245"/>
              <a:gd name="connsiteX34" fmla="*/ 4092855 w 6858001"/>
              <a:gd name="connsiteY34" fmla="*/ 248268 h 4963245"/>
              <a:gd name="connsiteX35" fmla="*/ 4240988 w 6858001"/>
              <a:gd name="connsiteY35" fmla="*/ 244234 h 4963245"/>
              <a:gd name="connsiteX36" fmla="*/ 4390492 w 6858001"/>
              <a:gd name="connsiteY36" fmla="*/ 240032 h 4963245"/>
              <a:gd name="connsiteX37" fmla="*/ 4539997 w 6858001"/>
              <a:gd name="connsiteY37" fmla="*/ 235157 h 4963245"/>
              <a:gd name="connsiteX38" fmla="*/ 4690873 w 6858001"/>
              <a:gd name="connsiteY38" fmla="*/ 228266 h 4963245"/>
              <a:gd name="connsiteX39" fmla="*/ 4843120 w 6858001"/>
              <a:gd name="connsiteY39" fmla="*/ 220029 h 4963245"/>
              <a:gd name="connsiteX40" fmla="*/ 4996054 w 6858001"/>
              <a:gd name="connsiteY40" fmla="*/ 212129 h 4963245"/>
              <a:gd name="connsiteX41" fmla="*/ 5148987 w 6858001"/>
              <a:gd name="connsiteY41" fmla="*/ 202044 h 4963245"/>
              <a:gd name="connsiteX42" fmla="*/ 5303978 w 6858001"/>
              <a:gd name="connsiteY42" fmla="*/ 189941 h 4963245"/>
              <a:gd name="connsiteX43" fmla="*/ 5456911 w 6858001"/>
              <a:gd name="connsiteY43" fmla="*/ 177839 h 4963245"/>
              <a:gd name="connsiteX44" fmla="*/ 5612588 w 6858001"/>
              <a:gd name="connsiteY44" fmla="*/ 163887 h 4963245"/>
              <a:gd name="connsiteX45" fmla="*/ 5768950 w 6858001"/>
              <a:gd name="connsiteY45" fmla="*/ 148591 h 4963245"/>
              <a:gd name="connsiteX46" fmla="*/ 5923255 w 6858001"/>
              <a:gd name="connsiteY46" fmla="*/ 132455 h 4963245"/>
              <a:gd name="connsiteX47" fmla="*/ 6079618 w 6858001"/>
              <a:gd name="connsiteY47" fmla="*/ 113629 h 4963245"/>
              <a:gd name="connsiteX48" fmla="*/ 6235294 w 6858001"/>
              <a:gd name="connsiteY48" fmla="*/ 93458 h 4963245"/>
              <a:gd name="connsiteX49" fmla="*/ 6391657 w 6858001"/>
              <a:gd name="connsiteY49" fmla="*/ 73455 h 4963245"/>
              <a:gd name="connsiteX50" fmla="*/ 6547333 w 6858001"/>
              <a:gd name="connsiteY50" fmla="*/ 50091 h 4963245"/>
              <a:gd name="connsiteX51" fmla="*/ 6702324 w 6858001"/>
              <a:gd name="connsiteY51" fmla="*/ 26222 h 496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4963245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4963245"/>
                </a:lnTo>
                <a:lnTo>
                  <a:pt x="0" y="4963244"/>
                </a:lnTo>
                <a:lnTo>
                  <a:pt x="0" y="900697"/>
                </a:lnTo>
                <a:lnTo>
                  <a:pt x="1" y="90069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950F2-68E9-2323-7DB3-8D649B4CF6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4571" y="4722278"/>
            <a:ext cx="1388499" cy="1708922"/>
          </a:xfrm>
          <a:prstGeom prst="rect">
            <a:avLst/>
          </a:prstGeom>
          <a:effectLst/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64A3FC-C1FC-6271-BE02-69A57AB3DC54}"/>
              </a:ext>
            </a:extLst>
          </p:cNvPr>
          <p:cNvSpPr txBox="1"/>
          <p:nvPr/>
        </p:nvSpPr>
        <p:spPr>
          <a:xfrm>
            <a:off x="470035" y="201371"/>
            <a:ext cx="5862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ACKNOWLEDGE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7ED79B-3718-2485-F704-713B4D8F33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806" y="1185778"/>
            <a:ext cx="1126957" cy="1248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43F6E3-8BDA-4EBD-F684-DA33571018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7859" y="1239913"/>
            <a:ext cx="1124966" cy="12830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9F2350-C9E5-599C-4458-483037C0537E}"/>
              </a:ext>
            </a:extLst>
          </p:cNvPr>
          <p:cNvSpPr txBox="1"/>
          <p:nvPr/>
        </p:nvSpPr>
        <p:spPr>
          <a:xfrm>
            <a:off x="1574063" y="1106628"/>
            <a:ext cx="194764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Aroha Te </a:t>
            </a:r>
            <a:r>
              <a:rPr kumimoji="0" lang="en-NZ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Pareake</a:t>
            </a:r>
            <a:r>
              <a:rPr kumimoji="0" lang="en-NZ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Mead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 political scientist who works across disciplines on indigenous rights and sustainable development issues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D41359-2656-164A-4F01-5291ABE4F177}"/>
              </a:ext>
            </a:extLst>
          </p:cNvPr>
          <p:cNvSpPr txBox="1"/>
          <p:nvPr/>
        </p:nvSpPr>
        <p:spPr>
          <a:xfrm>
            <a:off x="5082206" y="1162322"/>
            <a:ext cx="25010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Professor Taiarahia Black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 widely respected Te </a:t>
            </a:r>
            <a:r>
              <a:rPr kumimoji="0" lang="en-NZ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Reo</a:t>
            </a: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Māori and mātauranga Māori expert in academia, Te Ao Māori and with his iwi. Tai currently works at Te Whare Wānanga o </a:t>
            </a:r>
            <a:r>
              <a:rPr kumimoji="0" lang="en-NZ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Awanuiārangi</a:t>
            </a:r>
            <a:r>
              <a:rPr kumimoji="0" lang="en-NZ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F3F0A-2659-AF94-F01A-345165C618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806" y="2817094"/>
            <a:ext cx="1144606" cy="1439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17D233-3A94-33BC-82DA-1BBD981B3E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5792" y="2708029"/>
            <a:ext cx="2560542" cy="19691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E40160-456D-B9ED-6764-801D658831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37859" y="2772261"/>
            <a:ext cx="1124966" cy="14960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51B402-F311-C08A-0D81-242C16EF22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77732" y="2664919"/>
            <a:ext cx="2353260" cy="16033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759C6F-0CEC-3BED-1EC5-266EC99FC1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77371" y="4963159"/>
            <a:ext cx="1169513" cy="13993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2CDE1B-564C-5049-C61D-D871147600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42854" y="4862226"/>
            <a:ext cx="274343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85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90CE-22AC-0C44-9952-775655AD7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38FD4-D4E8-ADA8-4B10-ACB9C93C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5237F-C4D1-1E97-EB83-41295CA83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14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Outline Map of New Zealand Vector Images (over 460)">
            <a:extLst>
              <a:ext uri="{FF2B5EF4-FFF2-40B4-BE49-F238E27FC236}">
                <a16:creationId xmlns:a16="http://schemas.microsoft.com/office/drawing/2014/main" id="{54C91609-82CE-432D-BF92-DAB9CBCBC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53" y="588289"/>
            <a:ext cx="4887144" cy="561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6FE3E9-8571-4DD2-A008-9E271FD87681}"/>
              </a:ext>
            </a:extLst>
          </p:cNvPr>
          <p:cNvSpPr txBox="1"/>
          <p:nvPr/>
        </p:nvSpPr>
        <p:spPr>
          <a:xfrm>
            <a:off x="348049" y="3333053"/>
            <a:ext cx="3069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Ora Innovation Group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Skincare product development with Mamaku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  Karen Renata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C393AE-5D45-460C-BC45-F536D09EC87A}"/>
              </a:ext>
            </a:extLst>
          </p:cNvPr>
          <p:cNvSpPr txBox="1"/>
          <p:nvPr/>
        </p:nvSpPr>
        <p:spPr>
          <a:xfrm>
            <a:off x="2971862" y="409317"/>
            <a:ext cx="1969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Grandads Beef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Regenerative Farming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Tracey Bayliss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327FD57-C437-4C40-A6B6-974D246AE8A3}"/>
                  </a:ext>
                </a:extLst>
              </p14:cNvPr>
              <p14:cNvContentPartPr/>
              <p14:nvPr/>
            </p14:nvContentPartPr>
            <p14:xfrm>
              <a:off x="2909296" y="229565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327FD57-C437-4C40-A6B6-974D246AE8A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0296" y="22056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028B8A4-98F9-4F41-9FDC-07F1AD8238F7}"/>
                  </a:ext>
                </a:extLst>
              </p14:cNvPr>
              <p14:cNvContentPartPr/>
              <p14:nvPr/>
            </p14:nvContentPartPr>
            <p14:xfrm>
              <a:off x="4335616" y="3501605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028B8A4-98F9-4F41-9FDC-07F1AD8238F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26616" y="349260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CFCE9F59-F619-4C86-A328-3BCFEE0B48DE}"/>
              </a:ext>
            </a:extLst>
          </p:cNvPr>
          <p:cNvSpPr txBox="1"/>
          <p:nvPr/>
        </p:nvSpPr>
        <p:spPr>
          <a:xfrm>
            <a:off x="543542" y="4651168"/>
            <a:ext cx="3471690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Ngaporo</a:t>
            </a:r>
            <a:r>
              <a:rPr kumimoji="0" lang="en-N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NZ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Waimarino</a:t>
            </a:r>
            <a:r>
              <a:rPr kumimoji="0" lang="en-N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Forest Trust &amp; </a:t>
            </a:r>
            <a:r>
              <a:rPr kumimoji="0" lang="en-NZ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Pipiriki</a:t>
            </a:r>
            <a:r>
              <a:rPr kumimoji="0" lang="en-N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Inc. – Pine Forest / Manuka / Mamaku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Smith Warbrick &amp; Associates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Lisa Warbrick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C7333E-6BD6-48A0-8766-24AC91E397B1}"/>
              </a:ext>
            </a:extLst>
          </p:cNvPr>
          <p:cNvSpPr txBox="1"/>
          <p:nvPr/>
        </p:nvSpPr>
        <p:spPr>
          <a:xfrm>
            <a:off x="7807511" y="2594961"/>
            <a:ext cx="2932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Ngāti </a:t>
            </a:r>
            <a:r>
              <a:rPr kumimoji="0" lang="en-NZ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Pāhauwera</a:t>
            </a:r>
            <a:r>
              <a:rPr kumimoji="0" lang="en-N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Devel. Trust &amp; Paroa Trust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Iwi land development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Bonnie Hatami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4778034-17EE-429C-B856-9915C4A001E3}"/>
              </a:ext>
            </a:extLst>
          </p:cNvPr>
          <p:cNvCxnSpPr>
            <a:cxnSpLocks/>
          </p:cNvCxnSpPr>
          <p:nvPr/>
        </p:nvCxnSpPr>
        <p:spPr>
          <a:xfrm>
            <a:off x="3868532" y="1469110"/>
            <a:ext cx="2354267" cy="635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D03A219-31A4-4913-8CD0-F757F00D6B73}"/>
              </a:ext>
            </a:extLst>
          </p:cNvPr>
          <p:cNvCxnSpPr>
            <a:cxnSpLocks/>
          </p:cNvCxnSpPr>
          <p:nvPr/>
        </p:nvCxnSpPr>
        <p:spPr>
          <a:xfrm flipV="1">
            <a:off x="3551641" y="2099861"/>
            <a:ext cx="2612491" cy="7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EA49062-B009-4104-BD71-83E68BC588EB}"/>
              </a:ext>
            </a:extLst>
          </p:cNvPr>
          <p:cNvCxnSpPr>
            <a:cxnSpLocks/>
          </p:cNvCxnSpPr>
          <p:nvPr/>
        </p:nvCxnSpPr>
        <p:spPr>
          <a:xfrm flipV="1">
            <a:off x="3482862" y="2967335"/>
            <a:ext cx="2613138" cy="1557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CD31783-0893-40E1-8314-66AA0F619584}"/>
              </a:ext>
            </a:extLst>
          </p:cNvPr>
          <p:cNvCxnSpPr>
            <a:cxnSpLocks/>
          </p:cNvCxnSpPr>
          <p:nvPr/>
        </p:nvCxnSpPr>
        <p:spPr>
          <a:xfrm flipH="1">
            <a:off x="6757307" y="2872760"/>
            <a:ext cx="864486" cy="301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7513F36-B497-427A-A1F1-27DC199DF7F8}"/>
              </a:ext>
            </a:extLst>
          </p:cNvPr>
          <p:cNvCxnSpPr>
            <a:cxnSpLocks/>
          </p:cNvCxnSpPr>
          <p:nvPr/>
        </p:nvCxnSpPr>
        <p:spPr>
          <a:xfrm flipH="1" flipV="1">
            <a:off x="6451600" y="3135086"/>
            <a:ext cx="975775" cy="639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6F82E8C-C600-42F1-9569-64ACB88C9333}"/>
              </a:ext>
            </a:extLst>
          </p:cNvPr>
          <p:cNvSpPr txBox="1"/>
          <p:nvPr/>
        </p:nvSpPr>
        <p:spPr>
          <a:xfrm>
            <a:off x="7674005" y="3655177"/>
            <a:ext cx="2017644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Karatea</a:t>
            </a:r>
            <a:r>
              <a:rPr kumimoji="0" lang="mi-N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Whānau </a:t>
            </a:r>
            <a:r>
              <a:rPr kumimoji="0" lang="mi-NZ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Farm</a:t>
            </a:r>
            <a:r>
              <a:rPr kumimoji="0" lang="mi-N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 </a:t>
            </a:r>
            <a:r>
              <a:rPr kumimoji="0" lang="mi-NZ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Finishing</a:t>
            </a:r>
            <a:r>
              <a:rPr kumimoji="0" lang="mi-N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mi-NZ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farm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14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Taruke</a:t>
            </a:r>
            <a:r>
              <a:rPr kumimoji="0" lang="mi-NZ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mi-NZ" sz="14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Karatea</a:t>
            </a:r>
            <a:endParaRPr kumimoji="0" lang="en-US" sz="1400" b="1" i="1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ABBFA0A-1003-4C45-8300-FD342C83B5FD}"/>
              </a:ext>
            </a:extLst>
          </p:cNvPr>
          <p:cNvCxnSpPr>
            <a:cxnSpLocks/>
          </p:cNvCxnSpPr>
          <p:nvPr/>
        </p:nvCxnSpPr>
        <p:spPr>
          <a:xfrm flipV="1">
            <a:off x="3868532" y="3135086"/>
            <a:ext cx="2430291" cy="1850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6E354C5-1736-4022-A69C-82E55C046440}"/>
              </a:ext>
            </a:extLst>
          </p:cNvPr>
          <p:cNvSpPr txBox="1"/>
          <p:nvPr/>
        </p:nvSpPr>
        <p:spPr>
          <a:xfrm>
            <a:off x="7571517" y="1243775"/>
            <a:ext cx="230425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Thornton Whanau Trust 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Diverse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landblocks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(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Raupunga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Theresa Thornton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C281F0-7A3C-4A59-A648-B89992C6844D}"/>
              </a:ext>
            </a:extLst>
          </p:cNvPr>
          <p:cNvSpPr txBox="1"/>
          <p:nvPr/>
        </p:nvSpPr>
        <p:spPr>
          <a:xfrm>
            <a:off x="5508747" y="5273673"/>
            <a:ext cx="36244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TakiToa – mobile abattoir  (Inter-Regional)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Lisa &amp; Tracey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C24BA-8226-4E82-96F9-C2DCC92E38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353071">
            <a:off x="6415508" y="2185844"/>
            <a:ext cx="1396711" cy="3736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93AF80-E9D7-65E8-CE15-025C26C72F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3336" y="2089780"/>
            <a:ext cx="2663362" cy="15050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3C5331B-1CFE-9EBB-202E-4D05F87C5443}"/>
              </a:ext>
            </a:extLst>
          </p:cNvPr>
          <p:cNvSpPr txBox="1"/>
          <p:nvPr/>
        </p:nvSpPr>
        <p:spPr>
          <a:xfrm>
            <a:off x="480509" y="1345930"/>
            <a:ext cx="3069261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Mauri Tu – Te </a:t>
            </a:r>
            <a:r>
              <a:rPr kumimoji="0" lang="en-N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Reo</a:t>
            </a:r>
            <a:r>
              <a:rPr kumimoji="0" lang="en-N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me o </a:t>
            </a:r>
            <a:r>
              <a:rPr kumimoji="0" lang="en-N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nga</a:t>
            </a:r>
            <a:r>
              <a:rPr kumimoji="0" lang="en-N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tikanga (Inter-regional)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Katarina </a:t>
            </a:r>
            <a:r>
              <a:rPr kumimoji="0" lang="en-NZ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Mataira</a:t>
            </a:r>
            <a:endParaRPr kumimoji="0" lang="en-NZ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DB75B1-281C-CC73-4EE9-A47B1C1F28C1}"/>
              </a:ext>
            </a:extLst>
          </p:cNvPr>
          <p:cNvSpPr txBox="1"/>
          <p:nvPr/>
        </p:nvSpPr>
        <p:spPr>
          <a:xfrm>
            <a:off x="6395896" y="304535"/>
            <a:ext cx="2308860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Tū</a:t>
            </a:r>
            <a:r>
              <a:rPr kumimoji="0" lang="en-N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NZ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Te</a:t>
            </a:r>
            <a:r>
              <a:rPr kumimoji="0" lang="en-N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NZ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Pō</a:t>
            </a:r>
            <a:r>
              <a:rPr kumimoji="0" lang="en-N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NZ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Tū</a:t>
            </a:r>
            <a:r>
              <a:rPr kumimoji="0" lang="en-N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NZ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Te</a:t>
            </a:r>
            <a:r>
              <a:rPr kumimoji="0" lang="en-N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Ao – Beef &amp; cosmeceuticals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Kiri Edwards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1500DFF-C5CF-7C5B-B9A0-F3305ADC95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353071">
            <a:off x="5826120" y="786815"/>
            <a:ext cx="793356" cy="3736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353372-4530-2943-4CBF-DC9F2A63CCE2}"/>
              </a:ext>
            </a:extLst>
          </p:cNvPr>
          <p:cNvSpPr txBox="1"/>
          <p:nvPr/>
        </p:nvSpPr>
        <p:spPr>
          <a:xfrm>
            <a:off x="927065" y="2458706"/>
            <a:ext cx="306926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Pukeiahua</a:t>
            </a:r>
            <a:r>
              <a:rPr kumimoji="0" lang="en-N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Trust – land occupation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Kimai </a:t>
            </a:r>
            <a:r>
              <a:rPr kumimoji="0" lang="en-NZ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Huriama</a:t>
            </a:r>
            <a:endParaRPr kumimoji="0" lang="en-NZ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160E525-CEC1-FA40-D033-A23A40386A65}"/>
              </a:ext>
            </a:extLst>
          </p:cNvPr>
          <p:cNvCxnSpPr>
            <a:cxnSpLocks/>
          </p:cNvCxnSpPr>
          <p:nvPr/>
        </p:nvCxnSpPr>
        <p:spPr>
          <a:xfrm flipV="1">
            <a:off x="4022427" y="2166494"/>
            <a:ext cx="2072433" cy="468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A6A2C9C-C80A-5FA2-A08B-C99DE160B0CC}"/>
              </a:ext>
            </a:extLst>
          </p:cNvPr>
          <p:cNvSpPr txBox="1"/>
          <p:nvPr/>
        </p:nvSpPr>
        <p:spPr>
          <a:xfrm>
            <a:off x="5633944" y="4393360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Te Hanga </a:t>
            </a:r>
            <a:r>
              <a:rPr kumimoji="0" lang="mi-NZ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Trust</a:t>
            </a:r>
            <a:r>
              <a:rPr kumimoji="0" lang="mi-N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mi-NZ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Sheep</a:t>
            </a:r>
            <a:r>
              <a:rPr kumimoji="0" lang="mi-N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mi-NZ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Milking</a:t>
            </a: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Roma </a:t>
            </a:r>
            <a:r>
              <a:rPr kumimoji="0" lang="mi-NZ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Balzer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5E949F-4352-776A-96EA-4A4B6ACDF3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320000">
            <a:off x="5306622" y="2808311"/>
            <a:ext cx="2150773" cy="6118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7DF5F0-FBEB-D15A-5CD9-424E23A91E60}"/>
              </a:ext>
            </a:extLst>
          </p:cNvPr>
          <p:cNvSpPr txBox="1"/>
          <p:nvPr/>
        </p:nvSpPr>
        <p:spPr>
          <a:xfrm>
            <a:off x="1079924" y="6111459"/>
            <a:ext cx="3823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 Oho Consultancy - Policy (Inter-Regional)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Lara Taylor</a:t>
            </a:r>
          </a:p>
        </p:txBody>
      </p:sp>
    </p:spTree>
    <p:extLst>
      <p:ext uri="{BB962C8B-B14F-4D97-AF65-F5344CB8AC3E}">
        <p14:creationId xmlns:p14="http://schemas.microsoft.com/office/powerpoint/2010/main" val="164864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3206BA1C-F830-3794-220F-82EA409ED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10" y="1471151"/>
            <a:ext cx="11755790" cy="4639451"/>
          </a:xfrm>
        </p:spPr>
        <p:txBody>
          <a:bodyPr/>
          <a:lstStyle/>
          <a:p>
            <a:r>
              <a:rPr lang="en-GB" sz="8000" dirty="0">
                <a:solidFill>
                  <a:schemeClr val="bg1"/>
                </a:solidFill>
              </a:rPr>
              <a:t>MĀORI, DATA &amp; SOVEREIGNTY: WEAVING THE THREADS</a:t>
            </a:r>
            <a:br>
              <a:rPr lang="en-GB" sz="80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(IN THE CONTEXT OF DATA SCIENCE)</a:t>
            </a:r>
          </a:p>
        </p:txBody>
      </p:sp>
    </p:spTree>
    <p:extLst>
      <p:ext uri="{BB962C8B-B14F-4D97-AF65-F5344CB8AC3E}">
        <p14:creationId xmlns:p14="http://schemas.microsoft.com/office/powerpoint/2010/main" val="2478260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3206BA1C-F830-3794-220F-82EA409ED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10" y="1471151"/>
            <a:ext cx="11755790" cy="4639451"/>
          </a:xfrm>
        </p:spPr>
        <p:txBody>
          <a:bodyPr/>
          <a:lstStyle/>
          <a:p>
            <a:r>
              <a:rPr lang="en-GB" sz="7200" b="1" dirty="0">
                <a:solidFill>
                  <a:schemeClr val="bg1"/>
                </a:solidFill>
              </a:rPr>
              <a:t>OUTLINE </a:t>
            </a:r>
            <a:br>
              <a:rPr lang="en-GB" sz="7200" dirty="0">
                <a:solidFill>
                  <a:schemeClr val="bg1"/>
                </a:solidFill>
              </a:rPr>
            </a:br>
            <a:r>
              <a:rPr lang="en-GB" sz="7200" dirty="0">
                <a:solidFill>
                  <a:schemeClr val="bg1"/>
                </a:solidFill>
              </a:rPr>
              <a:t>MĀORI?</a:t>
            </a:r>
            <a:br>
              <a:rPr lang="en-GB" sz="7200" dirty="0">
                <a:solidFill>
                  <a:schemeClr val="bg1"/>
                </a:solidFill>
              </a:rPr>
            </a:br>
            <a:r>
              <a:rPr lang="en-GB" sz="7200" dirty="0">
                <a:solidFill>
                  <a:schemeClr val="bg1"/>
                </a:solidFill>
              </a:rPr>
              <a:t>DATA – AND WHAT?</a:t>
            </a:r>
            <a:br>
              <a:rPr lang="en-GB" sz="7200" dirty="0">
                <a:solidFill>
                  <a:schemeClr val="bg1"/>
                </a:solidFill>
              </a:rPr>
            </a:br>
            <a:r>
              <a:rPr lang="en-GB" sz="7200" dirty="0">
                <a:solidFill>
                  <a:schemeClr val="bg1"/>
                </a:solidFill>
              </a:rPr>
              <a:t>SOVEREIGNTY - OKAAAY</a:t>
            </a:r>
          </a:p>
        </p:txBody>
      </p:sp>
    </p:spTree>
    <p:extLst>
      <p:ext uri="{BB962C8B-B14F-4D97-AF65-F5344CB8AC3E}">
        <p14:creationId xmlns:p14="http://schemas.microsoft.com/office/powerpoint/2010/main" val="3934754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3206BA1C-F830-3794-220F-82EA409ED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10" y="520169"/>
            <a:ext cx="11755790" cy="5590434"/>
          </a:xfrm>
        </p:spPr>
        <p:txBody>
          <a:bodyPr/>
          <a:lstStyle/>
          <a:p>
            <a:r>
              <a:rPr lang="en-GB" sz="4800" b="1" dirty="0">
                <a:solidFill>
                  <a:schemeClr val="bg1"/>
                </a:solidFill>
              </a:rPr>
              <a:t>MĀORI </a:t>
            </a:r>
            <a:br>
              <a:rPr lang="en-GB" sz="72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History of colonisation – 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trauma, disconnection, mistrust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b="1" dirty="0">
                <a:solidFill>
                  <a:schemeClr val="bg1"/>
                </a:solidFill>
              </a:rPr>
              <a:t>TREATISES &amp; CLAIMS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- Wai262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- Wai2522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- Te </a:t>
            </a:r>
            <a:r>
              <a:rPr lang="en-GB" sz="2400" dirty="0" err="1">
                <a:solidFill>
                  <a:schemeClr val="bg1"/>
                </a:solidFill>
              </a:rPr>
              <a:t>Tiriti</a:t>
            </a:r>
            <a:r>
              <a:rPr lang="en-GB" sz="2400" dirty="0">
                <a:solidFill>
                  <a:schemeClr val="bg1"/>
                </a:solidFill>
              </a:rPr>
              <a:t> o Waitangi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- He </a:t>
            </a:r>
            <a:r>
              <a:rPr lang="en-GB" sz="2400" dirty="0" err="1">
                <a:solidFill>
                  <a:schemeClr val="bg1"/>
                </a:solidFill>
              </a:rPr>
              <a:t>Whakaputanga</a:t>
            </a:r>
            <a:r>
              <a:rPr lang="en-GB" sz="2400" dirty="0">
                <a:solidFill>
                  <a:schemeClr val="bg1"/>
                </a:solidFill>
              </a:rPr>
              <a:t> (Declaration of Independence)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- </a:t>
            </a:r>
            <a:r>
              <a:rPr lang="en-GB" sz="2400" dirty="0" err="1">
                <a:solidFill>
                  <a:schemeClr val="bg1"/>
                </a:solidFill>
              </a:rPr>
              <a:t>Mataatua</a:t>
            </a:r>
            <a:r>
              <a:rPr lang="en-GB" sz="2400" dirty="0">
                <a:solidFill>
                  <a:schemeClr val="bg1"/>
                </a:solidFill>
              </a:rPr>
              <a:t> Declaration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9B5042-5161-85DC-604B-41D4C2DED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404" y="600102"/>
            <a:ext cx="2562225" cy="1781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C19044-92D6-B3C7-4FFA-419840255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1564" y="2092306"/>
            <a:ext cx="2857500" cy="2058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D97814-27F0-511F-14B4-0639134E2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6012" y="468290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795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6C6C735609AD41A59AD40BE44B349B" ma:contentTypeVersion="10" ma:contentTypeDescription="Create a new document." ma:contentTypeScope="" ma:versionID="b8a77100d9d83aa50aa6711ab772943e">
  <xsd:schema xmlns:xsd="http://www.w3.org/2001/XMLSchema" xmlns:xs="http://www.w3.org/2001/XMLSchema" xmlns:p="http://schemas.microsoft.com/office/2006/metadata/properties" xmlns:ns2="0265b09f-c5b3-4a19-8172-749aad81d7b8" targetNamespace="http://schemas.microsoft.com/office/2006/metadata/properties" ma:root="true" ma:fieldsID="193b86e8ecd09bf3d8309971a0c0ef17" ns2:_="">
    <xsd:import namespace="0265b09f-c5b3-4a19-8172-749aad81d7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65b09f-c5b3-4a19-8172-749aad81d7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602CCF-69E4-470A-9784-F8A1F617D2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4E5F0A-410D-4DA1-8F0C-8F2E59EA9492}">
  <ds:schemaRefs>
    <ds:schemaRef ds:uri="http://purl.org/dc/terms/"/>
    <ds:schemaRef ds:uri="http://schemas.microsoft.com/office/2006/metadata/properties"/>
    <ds:schemaRef ds:uri="0265b09f-c5b3-4a19-8172-749aad81d7b8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D321D37-45EB-4F28-B8F1-7E2767E212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65b09f-c5b3-4a19-8172-749aad81d7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2618</TotalTime>
  <Words>829</Words>
  <Application>Microsoft Office PowerPoint</Application>
  <PresentationFormat>Widescreen</PresentationFormat>
  <Paragraphs>90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Century Gothic</vt:lpstr>
      <vt:lpstr>FSRenaissanceProRg</vt:lpstr>
      <vt:lpstr>Poppins</vt:lpstr>
      <vt:lpstr>Satoshi-Variable</vt:lpstr>
      <vt:lpstr>Trebuchet MS</vt:lpstr>
      <vt:lpstr>Wingdings 3</vt:lpstr>
      <vt:lpstr>Ion</vt:lpstr>
      <vt:lpstr>Facet</vt:lpstr>
      <vt:lpstr>LISA WARBRICK</vt:lpstr>
      <vt:lpstr>PowerPoint Presentation</vt:lpstr>
      <vt:lpstr>TE PUA TAKETAKE Indigenous Genomics Institute (Te Kurataiaho Kapea)   </vt:lpstr>
      <vt:lpstr>PowerPoint Presentation</vt:lpstr>
      <vt:lpstr>PowerPoint Presentation</vt:lpstr>
      <vt:lpstr>PowerPoint Presentation</vt:lpstr>
      <vt:lpstr>MĀORI, DATA &amp; SOVEREIGNTY: WEAVING THE THREADS (IN THE CONTEXT OF DATA SCIENCE)</vt:lpstr>
      <vt:lpstr>OUTLINE  MĀORI? DATA – AND WHAT? SOVEREIGNTY - OKAAAY</vt:lpstr>
      <vt:lpstr>MĀORI  History of colonisation –  trauma, disconnection, mistrust  TREATISES &amp; CLAIMS - Wai262 - Wai2522 - Te Tiriti o Waitangi - He Whakaputanga (Declaration of Independence) - Mataatua Declaration  </vt:lpstr>
      <vt:lpstr>WAI 262 -  Key Chapters of the Ko Aotearoa Tēnei Report   Chapter 1 : Taonga Works and Intellectual Property  Chapter 2 : Genetic and Biological Resources of Taonga Species  Chapter 3 : Relationship with the Environment  Chapter 4 : Taonga and the Conservation Estate  Chapter 5 : Te Reo Māori  Chapter 6 : When the Crown Controls Mātauranga Māori  Chapter 7 : Rongoā Māori  Chapter 8 : The Making of International Instruments </vt:lpstr>
      <vt:lpstr>DATA SOURCE  </vt:lpstr>
      <vt:lpstr>DATA ACCESS  Where do you get this kind of data? How can you tap into mātauranga Māori?   </vt:lpstr>
      <vt:lpstr> </vt:lpstr>
      <vt:lpstr>DATA QUALITY   -How do you know? -What makes data tika(accurate/right) &amp; pono (true/valid)? -Measure of such….   </vt:lpstr>
      <vt:lpstr>DATA QUALITY   - Led by owners of data source - Holistic inclusion - Intergenerational value - More than the numbers    </vt:lpstr>
      <vt:lpstr>SOVERIEGNTY   Tino Rangatiratanga – self determination Mana Motuhake – independence Rights &amp; Interests - protection </vt:lpstr>
      <vt:lpstr>MĀORI DATA SOVEREIGNTY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LISA WARBRICK</dc:title>
  <dc:creator>Lisa Warbrick</dc:creator>
  <cp:lastModifiedBy>Lisa Warbrick</cp:lastModifiedBy>
  <cp:revision>8</cp:revision>
  <dcterms:created xsi:type="dcterms:W3CDTF">2022-08-28T05:55:51Z</dcterms:created>
  <dcterms:modified xsi:type="dcterms:W3CDTF">2023-11-28T19:08:06Z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0x010100AA6C6C735609AD41A59AD40BE44B349B</vt:lpwstr>
  </property>
</Properties>
</file>