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9" r:id="rId2"/>
    <p:sldMasterId id="2147483729" r:id="rId3"/>
    <p:sldMasterId id="2147483781" r:id="rId4"/>
    <p:sldMasterId id="2147483801" r:id="rId5"/>
    <p:sldMasterId id="2147483745" r:id="rId6"/>
    <p:sldMasterId id="2147483765" r:id="rId7"/>
  </p:sldMasterIdLst>
  <p:notesMasterIdLst>
    <p:notesMasterId r:id="rId40"/>
  </p:notesMasterIdLst>
  <p:handoutMasterIdLst>
    <p:handoutMasterId r:id="rId41"/>
  </p:handoutMasterIdLst>
  <p:sldIdLst>
    <p:sldId id="283" r:id="rId8"/>
    <p:sldId id="318" r:id="rId9"/>
    <p:sldId id="319" r:id="rId10"/>
    <p:sldId id="320" r:id="rId11"/>
    <p:sldId id="321" r:id="rId12"/>
    <p:sldId id="322" r:id="rId13"/>
    <p:sldId id="324" r:id="rId14"/>
    <p:sldId id="323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37" r:id="rId26"/>
    <p:sldId id="342" r:id="rId27"/>
    <p:sldId id="339" r:id="rId28"/>
    <p:sldId id="340" r:id="rId29"/>
    <p:sldId id="341" r:id="rId30"/>
    <p:sldId id="343" r:id="rId31"/>
    <p:sldId id="344" r:id="rId32"/>
    <p:sldId id="345" r:id="rId33"/>
    <p:sldId id="346" r:id="rId34"/>
    <p:sldId id="347" r:id="rId35"/>
    <p:sldId id="348" r:id="rId36"/>
    <p:sldId id="350" r:id="rId37"/>
    <p:sldId id="349" r:id="rId38"/>
    <p:sldId id="281" r:id="rId39"/>
  </p:sldIdLst>
  <p:sldSz cx="6858000" cy="51435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AA"/>
    <a:srgbClr val="001D34"/>
    <a:srgbClr val="757579"/>
    <a:srgbClr val="00A9CE"/>
    <a:srgbClr val="007A53"/>
    <a:srgbClr val="DADB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C0DFA-E55C-4760-9635-5E7A467D5DE9}" v="35" dt="2023-11-14T05:05:58.150"/>
    <p1510:client id="{C0264992-8F5C-49F0-B940-A81EC20D6233}" v="11" dt="2023-11-14T07:17:4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14" autoAdjust="0"/>
  </p:normalViewPr>
  <p:slideViewPr>
    <p:cSldViewPr showGuides="1">
      <p:cViewPr varScale="1">
        <p:scale>
          <a:sx n="167" d="100"/>
          <a:sy n="167" d="100"/>
        </p:scale>
        <p:origin x="1032" y="138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ler, Warren (Environment, Black Mountain)" userId="ff2669af-b905-4423-b802-71028cf1dd50" providerId="ADAL" clId="{6809B759-61CE-40BE-9603-04E335D159ED}"/>
    <pc:docChg chg="undo custSel addSld delSld modSld sldOrd">
      <pc:chgData name="Muller, Warren (Environment, Black Mountain)" userId="ff2669af-b905-4423-b802-71028cf1dd50" providerId="ADAL" clId="{6809B759-61CE-40BE-9603-04E335D159ED}" dt="2023-11-12T13:45:20.927" v="3135" actId="1076"/>
      <pc:docMkLst>
        <pc:docMk/>
      </pc:docMkLst>
      <pc:sldChg chg="del">
        <pc:chgData name="Muller, Warren (Environment, Black Mountain)" userId="ff2669af-b905-4423-b802-71028cf1dd50" providerId="ADAL" clId="{6809B759-61CE-40BE-9603-04E335D159ED}" dt="2023-11-12T03:37:43.067" v="1292" actId="47"/>
        <pc:sldMkLst>
          <pc:docMk/>
          <pc:sldMk cId="1083728734" sldId="262"/>
        </pc:sldMkLst>
      </pc:sldChg>
      <pc:sldChg chg="del">
        <pc:chgData name="Muller, Warren (Environment, Black Mountain)" userId="ff2669af-b905-4423-b802-71028cf1dd50" providerId="ADAL" clId="{6809B759-61CE-40BE-9603-04E335D159ED}" dt="2023-11-12T03:38:19.876" v="1299" actId="47"/>
        <pc:sldMkLst>
          <pc:docMk/>
          <pc:sldMk cId="2372506419" sldId="274"/>
        </pc:sldMkLst>
      </pc:sldChg>
      <pc:sldChg chg="del">
        <pc:chgData name="Muller, Warren (Environment, Black Mountain)" userId="ff2669af-b905-4423-b802-71028cf1dd50" providerId="ADAL" clId="{6809B759-61CE-40BE-9603-04E335D159ED}" dt="2023-11-12T03:37:58.605" v="1296" actId="47"/>
        <pc:sldMkLst>
          <pc:docMk/>
          <pc:sldMk cId="3255884185" sldId="276"/>
        </pc:sldMkLst>
      </pc:sldChg>
      <pc:sldChg chg="del">
        <pc:chgData name="Muller, Warren (Environment, Black Mountain)" userId="ff2669af-b905-4423-b802-71028cf1dd50" providerId="ADAL" clId="{6809B759-61CE-40BE-9603-04E335D159ED}" dt="2023-11-12T03:38:44.101" v="1303" actId="47"/>
        <pc:sldMkLst>
          <pc:docMk/>
          <pc:sldMk cId="1244034844" sldId="280"/>
        </pc:sldMkLst>
      </pc:sldChg>
      <pc:sldChg chg="del">
        <pc:chgData name="Muller, Warren (Environment, Black Mountain)" userId="ff2669af-b905-4423-b802-71028cf1dd50" providerId="ADAL" clId="{6809B759-61CE-40BE-9603-04E335D159ED}" dt="2023-11-12T03:37:56.734" v="1295" actId="47"/>
        <pc:sldMkLst>
          <pc:docMk/>
          <pc:sldMk cId="2461060392" sldId="285"/>
        </pc:sldMkLst>
      </pc:sldChg>
      <pc:sldChg chg="del">
        <pc:chgData name="Muller, Warren (Environment, Black Mountain)" userId="ff2669af-b905-4423-b802-71028cf1dd50" providerId="ADAL" clId="{6809B759-61CE-40BE-9603-04E335D159ED}" dt="2023-11-12T03:38:35.138" v="1301" actId="47"/>
        <pc:sldMkLst>
          <pc:docMk/>
          <pc:sldMk cId="768262102" sldId="290"/>
        </pc:sldMkLst>
      </pc:sldChg>
      <pc:sldChg chg="del">
        <pc:chgData name="Muller, Warren (Environment, Black Mountain)" userId="ff2669af-b905-4423-b802-71028cf1dd50" providerId="ADAL" clId="{6809B759-61CE-40BE-9603-04E335D159ED}" dt="2023-11-12T03:38:37.561" v="1302" actId="47"/>
        <pc:sldMkLst>
          <pc:docMk/>
          <pc:sldMk cId="1802107108" sldId="305"/>
        </pc:sldMkLst>
      </pc:sldChg>
      <pc:sldChg chg="del">
        <pc:chgData name="Muller, Warren (Environment, Black Mountain)" userId="ff2669af-b905-4423-b802-71028cf1dd50" providerId="ADAL" clId="{6809B759-61CE-40BE-9603-04E335D159ED}" dt="2023-11-12T03:38:22.296" v="1300" actId="47"/>
        <pc:sldMkLst>
          <pc:docMk/>
          <pc:sldMk cId="1957302963" sldId="311"/>
        </pc:sldMkLst>
      </pc:sldChg>
      <pc:sldChg chg="del">
        <pc:chgData name="Muller, Warren (Environment, Black Mountain)" userId="ff2669af-b905-4423-b802-71028cf1dd50" providerId="ADAL" clId="{6809B759-61CE-40BE-9603-04E335D159ED}" dt="2023-11-12T03:38:16.023" v="1297" actId="47"/>
        <pc:sldMkLst>
          <pc:docMk/>
          <pc:sldMk cId="1508788558" sldId="314"/>
        </pc:sldMkLst>
      </pc:sldChg>
      <pc:sldChg chg="del">
        <pc:chgData name="Muller, Warren (Environment, Black Mountain)" userId="ff2669af-b905-4423-b802-71028cf1dd50" providerId="ADAL" clId="{6809B759-61CE-40BE-9603-04E335D159ED}" dt="2023-11-12T03:38:17.671" v="1298" actId="47"/>
        <pc:sldMkLst>
          <pc:docMk/>
          <pc:sldMk cId="3601137710" sldId="315"/>
        </pc:sldMkLst>
      </pc:sldChg>
      <pc:sldChg chg="del">
        <pc:chgData name="Muller, Warren (Environment, Black Mountain)" userId="ff2669af-b905-4423-b802-71028cf1dd50" providerId="ADAL" clId="{6809B759-61CE-40BE-9603-04E335D159ED}" dt="2023-11-12T03:37:45.744" v="1293" actId="47"/>
        <pc:sldMkLst>
          <pc:docMk/>
          <pc:sldMk cId="3818464601" sldId="316"/>
        </pc:sldMkLst>
      </pc:sldChg>
      <pc:sldChg chg="modSp mod">
        <pc:chgData name="Muller, Warren (Environment, Black Mountain)" userId="ff2669af-b905-4423-b802-71028cf1dd50" providerId="ADAL" clId="{6809B759-61CE-40BE-9603-04E335D159ED}" dt="2023-11-12T12:25:39.888" v="2170" actId="6549"/>
        <pc:sldMkLst>
          <pc:docMk/>
          <pc:sldMk cId="786072519" sldId="318"/>
        </pc:sldMkLst>
        <pc:spChg chg="mod">
          <ac:chgData name="Muller, Warren (Environment, Black Mountain)" userId="ff2669af-b905-4423-b802-71028cf1dd50" providerId="ADAL" clId="{6809B759-61CE-40BE-9603-04E335D159ED}" dt="2023-11-12T12:25:39.888" v="2170" actId="6549"/>
          <ac:spMkLst>
            <pc:docMk/>
            <pc:sldMk cId="786072519" sldId="318"/>
            <ac:spMk id="5" creationId="{00000000-0000-0000-0000-000000000000}"/>
          </ac:spMkLst>
        </pc:spChg>
      </pc:sldChg>
      <pc:sldChg chg="addSp delSp modSp mod">
        <pc:chgData name="Muller, Warren (Environment, Black Mountain)" userId="ff2669af-b905-4423-b802-71028cf1dd50" providerId="ADAL" clId="{6809B759-61CE-40BE-9603-04E335D159ED}" dt="2023-11-12T05:41:41.171" v="1985" actId="14100"/>
        <pc:sldMkLst>
          <pc:docMk/>
          <pc:sldMk cId="3810033557" sldId="321"/>
        </pc:sldMkLst>
        <pc:spChg chg="add mod">
          <ac:chgData name="Muller, Warren (Environment, Black Mountain)" userId="ff2669af-b905-4423-b802-71028cf1dd50" providerId="ADAL" clId="{6809B759-61CE-40BE-9603-04E335D159ED}" dt="2023-11-12T04:21:22.532" v="1796" actId="20577"/>
          <ac:spMkLst>
            <pc:docMk/>
            <pc:sldMk cId="3810033557" sldId="321"/>
            <ac:spMk id="2" creationId="{B3965013-7BC0-19EC-4515-24DAC3CB5ED7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4:01:13.780" v="1780" actId="478"/>
          <ac:spMkLst>
            <pc:docMk/>
            <pc:sldMk cId="3810033557" sldId="321"/>
            <ac:spMk id="3" creationId="{F8B43445-B5A0-50D5-3FB8-6FED04322C33}"/>
          </ac:spMkLst>
        </pc:spChg>
        <pc:spChg chg="mod">
          <ac:chgData name="Muller, Warren (Environment, Black Mountain)" userId="ff2669af-b905-4423-b802-71028cf1dd50" providerId="ADAL" clId="{6809B759-61CE-40BE-9603-04E335D159ED}" dt="2023-11-12T05:41:41.171" v="1985" actId="14100"/>
          <ac:spMkLst>
            <pc:docMk/>
            <pc:sldMk cId="3810033557" sldId="321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6809B759-61CE-40BE-9603-04E335D159ED}" dt="2023-11-12T04:23:19.968" v="1801" actId="113"/>
          <ac:spMkLst>
            <pc:docMk/>
            <pc:sldMk cId="3810033557" sldId="321"/>
            <ac:spMk id="6" creationId="{DB0A82E5-BC2B-6760-650C-3EE0FAE80AA5}"/>
          </ac:spMkLst>
        </pc:spChg>
        <pc:spChg chg="mod">
          <ac:chgData name="Muller, Warren (Environment, Black Mountain)" userId="ff2669af-b905-4423-b802-71028cf1dd50" providerId="ADAL" clId="{6809B759-61CE-40BE-9603-04E335D159ED}" dt="2023-11-12T04:20:22.930" v="1783" actId="1076"/>
          <ac:spMkLst>
            <pc:docMk/>
            <pc:sldMk cId="3810033557" sldId="321"/>
            <ac:spMk id="7" creationId="{B3C9CC83-02D3-DCC4-E8D7-61DD613A7171}"/>
          </ac:spMkLst>
        </pc:spChg>
        <pc:spChg chg="del">
          <ac:chgData name="Muller, Warren (Environment, Black Mountain)" userId="ff2669af-b905-4423-b802-71028cf1dd50" providerId="ADAL" clId="{6809B759-61CE-40BE-9603-04E335D159ED}" dt="2023-11-12T03:57:43.125" v="1739" actId="478"/>
          <ac:spMkLst>
            <pc:docMk/>
            <pc:sldMk cId="3810033557" sldId="321"/>
            <ac:spMk id="8" creationId="{0DC304FE-69EE-DCD8-7C1C-75EB5BD432BF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4:21:29.756" v="1797" actId="1076"/>
          <ac:spMkLst>
            <pc:docMk/>
            <pc:sldMk cId="3810033557" sldId="321"/>
            <ac:spMk id="9" creationId="{6E1EC592-91BD-FD46-F3FD-92E85340AA38}"/>
          </ac:spMkLst>
        </pc:spChg>
        <pc:picChg chg="mod">
          <ac:chgData name="Muller, Warren (Environment, Black Mountain)" userId="ff2669af-b905-4423-b802-71028cf1dd50" providerId="ADAL" clId="{6809B759-61CE-40BE-9603-04E335D159ED}" dt="2023-11-12T04:20:54.588" v="1790" actId="14100"/>
          <ac:picMkLst>
            <pc:docMk/>
            <pc:sldMk cId="3810033557" sldId="321"/>
            <ac:picMk id="5" creationId="{B30C1366-9647-4A32-77C0-C2B2F60A9896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04:21:33.878" v="1798" actId="1076"/>
          <ac:picMkLst>
            <pc:docMk/>
            <pc:sldMk cId="3810033557" sldId="321"/>
            <ac:picMk id="2050" creationId="{94BA9E72-2273-0544-7565-B2C8A61B1B95}"/>
          </ac:picMkLst>
        </pc:picChg>
      </pc:sldChg>
      <pc:sldChg chg="addSp delSp modSp mod">
        <pc:chgData name="Muller, Warren (Environment, Black Mountain)" userId="ff2669af-b905-4423-b802-71028cf1dd50" providerId="ADAL" clId="{6809B759-61CE-40BE-9603-04E335D159ED}" dt="2023-11-12T12:35:47.665" v="2445" actId="20577"/>
        <pc:sldMkLst>
          <pc:docMk/>
          <pc:sldMk cId="3510226768" sldId="322"/>
        </pc:sldMkLst>
        <pc:spChg chg="add mod">
          <ac:chgData name="Muller, Warren (Environment, Black Mountain)" userId="ff2669af-b905-4423-b802-71028cf1dd50" providerId="ADAL" clId="{6809B759-61CE-40BE-9603-04E335D159ED}" dt="2023-11-12T12:35:47.665" v="2445" actId="20577"/>
          <ac:spMkLst>
            <pc:docMk/>
            <pc:sldMk cId="3510226768" sldId="322"/>
            <ac:spMk id="2" creationId="{91F6C6F3-95DA-2BD4-EC94-2B4725168D18}"/>
          </ac:spMkLst>
        </pc:spChg>
        <pc:spChg chg="mod">
          <ac:chgData name="Muller, Warren (Environment, Black Mountain)" userId="ff2669af-b905-4423-b802-71028cf1dd50" providerId="ADAL" clId="{6809B759-61CE-40BE-9603-04E335D159ED}" dt="2023-11-12T05:42:08.873" v="1992" actId="14100"/>
          <ac:spMkLst>
            <pc:docMk/>
            <pc:sldMk cId="3510226768" sldId="322"/>
            <ac:spMk id="4" creationId="{00000000-0000-0000-0000-000000000000}"/>
          </ac:spMkLst>
        </pc:spChg>
        <pc:spChg chg="del mod">
          <ac:chgData name="Muller, Warren (Environment, Black Mountain)" userId="ff2669af-b905-4423-b802-71028cf1dd50" providerId="ADAL" clId="{6809B759-61CE-40BE-9603-04E335D159ED}" dt="2023-11-12T03:55:44.738" v="1724" actId="478"/>
          <ac:spMkLst>
            <pc:docMk/>
            <pc:sldMk cId="3510226768" sldId="322"/>
            <ac:spMk id="7" creationId="{B3C9CC83-02D3-DCC4-E8D7-61DD613A7171}"/>
          </ac:spMkLst>
        </pc:spChg>
        <pc:spChg chg="del">
          <ac:chgData name="Muller, Warren (Environment, Black Mountain)" userId="ff2669af-b905-4423-b802-71028cf1dd50" providerId="ADAL" clId="{6809B759-61CE-40BE-9603-04E335D159ED}" dt="2023-11-12T03:56:54.649" v="1737" actId="478"/>
          <ac:spMkLst>
            <pc:docMk/>
            <pc:sldMk cId="3510226768" sldId="322"/>
            <ac:spMk id="8" creationId="{0DC304FE-69EE-DCD8-7C1C-75EB5BD432BF}"/>
          </ac:spMkLst>
        </pc:spChg>
      </pc:sldChg>
      <pc:sldChg chg="modSp mod">
        <pc:chgData name="Muller, Warren (Environment, Black Mountain)" userId="ff2669af-b905-4423-b802-71028cf1dd50" providerId="ADAL" clId="{6809B759-61CE-40BE-9603-04E335D159ED}" dt="2023-11-12T05:45:02.685" v="2015" actId="20577"/>
        <pc:sldMkLst>
          <pc:docMk/>
          <pc:sldMk cId="4211535993" sldId="324"/>
        </pc:sldMkLst>
        <pc:spChg chg="mod">
          <ac:chgData name="Muller, Warren (Environment, Black Mountain)" userId="ff2669af-b905-4423-b802-71028cf1dd50" providerId="ADAL" clId="{6809B759-61CE-40BE-9603-04E335D159ED}" dt="2023-11-12T05:45:02.685" v="2015" actId="20577"/>
          <ac:spMkLst>
            <pc:docMk/>
            <pc:sldMk cId="4211535993" sldId="324"/>
            <ac:spMk id="5" creationId="{00000000-0000-0000-0000-000000000000}"/>
          </ac:spMkLst>
        </pc:spChg>
      </pc:sldChg>
      <pc:sldChg chg="modSp mod">
        <pc:chgData name="Muller, Warren (Environment, Black Mountain)" userId="ff2669af-b905-4423-b802-71028cf1dd50" providerId="ADAL" clId="{6809B759-61CE-40BE-9603-04E335D159ED}" dt="2023-11-12T05:42:36.140" v="2000" actId="20577"/>
        <pc:sldMkLst>
          <pc:docMk/>
          <pc:sldMk cId="4252207467" sldId="325"/>
        </pc:sldMkLst>
        <pc:spChg chg="mod">
          <ac:chgData name="Muller, Warren (Environment, Black Mountain)" userId="ff2669af-b905-4423-b802-71028cf1dd50" providerId="ADAL" clId="{6809B759-61CE-40BE-9603-04E335D159ED}" dt="2023-11-12T05:42:36.140" v="2000" actId="20577"/>
          <ac:spMkLst>
            <pc:docMk/>
            <pc:sldMk cId="4252207467" sldId="325"/>
            <ac:spMk id="4" creationId="{00000000-0000-0000-0000-000000000000}"/>
          </ac:spMkLst>
        </pc:spChg>
      </pc:sldChg>
      <pc:sldChg chg="del">
        <pc:chgData name="Muller, Warren (Environment, Black Mountain)" userId="ff2669af-b905-4423-b802-71028cf1dd50" providerId="ADAL" clId="{6809B759-61CE-40BE-9603-04E335D159ED}" dt="2023-11-12T03:37:50.839" v="1294" actId="47"/>
        <pc:sldMkLst>
          <pc:docMk/>
          <pc:sldMk cId="3528590281" sldId="326"/>
        </pc:sldMkLst>
      </pc:sldChg>
      <pc:sldChg chg="addSp delSp modSp add mod">
        <pc:chgData name="Muller, Warren (Environment, Black Mountain)" userId="ff2669af-b905-4423-b802-71028cf1dd50" providerId="ADAL" clId="{6809B759-61CE-40BE-9603-04E335D159ED}" dt="2023-11-12T05:49:33.169" v="2098" actId="207"/>
        <pc:sldMkLst>
          <pc:docMk/>
          <pc:sldMk cId="644791949" sldId="327"/>
        </pc:sldMkLst>
        <pc:spChg chg="mod">
          <ac:chgData name="Muller, Warren (Environment, Black Mountain)" userId="ff2669af-b905-4423-b802-71028cf1dd50" providerId="ADAL" clId="{6809B759-61CE-40BE-9603-04E335D159ED}" dt="2023-11-12T01:23:46.240" v="19" actId="20577"/>
          <ac:spMkLst>
            <pc:docMk/>
            <pc:sldMk cId="644791949" sldId="327"/>
            <ac:spMk id="4" creationId="{00000000-0000-0000-0000-000000000000}"/>
          </ac:spMkLst>
        </pc:spChg>
        <pc:spChg chg="del mod">
          <ac:chgData name="Muller, Warren (Environment, Black Mountain)" userId="ff2669af-b905-4423-b802-71028cf1dd50" providerId="ADAL" clId="{6809B759-61CE-40BE-9603-04E335D159ED}" dt="2023-11-12T01:24:01.890" v="21" actId="478"/>
          <ac:spMkLst>
            <pc:docMk/>
            <pc:sldMk cId="644791949" sldId="327"/>
            <ac:spMk id="5" creationId="{8470BC04-531B-B535-7084-2274331DD1E5}"/>
          </ac:spMkLst>
        </pc:spChg>
        <pc:spChg chg="del mod">
          <ac:chgData name="Muller, Warren (Environment, Black Mountain)" userId="ff2669af-b905-4423-b802-71028cf1dd50" providerId="ADAL" clId="{6809B759-61CE-40BE-9603-04E335D159ED}" dt="2023-11-12T01:24:09.147" v="24" actId="478"/>
          <ac:spMkLst>
            <pc:docMk/>
            <pc:sldMk cId="644791949" sldId="327"/>
            <ac:spMk id="6" creationId="{2C23FFE2-B5DE-E737-AC62-BB109B7BFCE6}"/>
          </ac:spMkLst>
        </pc:spChg>
        <pc:spChg chg="del">
          <ac:chgData name="Muller, Warren (Environment, Black Mountain)" userId="ff2669af-b905-4423-b802-71028cf1dd50" providerId="ADAL" clId="{6809B759-61CE-40BE-9603-04E335D159ED}" dt="2023-11-12T01:24:11.447" v="25" actId="478"/>
          <ac:spMkLst>
            <pc:docMk/>
            <pc:sldMk cId="644791949" sldId="327"/>
            <ac:spMk id="7" creationId="{8C707DC8-B325-A00B-4156-97B13A4FC500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5:49:33.169" v="2098" actId="207"/>
          <ac:spMkLst>
            <pc:docMk/>
            <pc:sldMk cId="644791949" sldId="327"/>
            <ac:spMk id="8" creationId="{993D9F91-266F-3BA7-E87B-3B3E7A41E077}"/>
          </ac:spMkLst>
        </pc:spChg>
        <pc:picChg chg="del">
          <ac:chgData name="Muller, Warren (Environment, Black Mountain)" userId="ff2669af-b905-4423-b802-71028cf1dd50" providerId="ADAL" clId="{6809B759-61CE-40BE-9603-04E335D159ED}" dt="2023-11-12T01:24:03.222" v="22" actId="478"/>
          <ac:picMkLst>
            <pc:docMk/>
            <pc:sldMk cId="644791949" sldId="327"/>
            <ac:picMk id="2" creationId="{389B1A9F-5BEC-693A-9581-3656157F0C3B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02:06:17.639" v="423" actId="1076"/>
        <pc:sldMkLst>
          <pc:docMk/>
          <pc:sldMk cId="32493690" sldId="328"/>
        </pc:sldMkLst>
        <pc:spChg chg="mod">
          <ac:chgData name="Muller, Warren (Environment, Black Mountain)" userId="ff2669af-b905-4423-b802-71028cf1dd50" providerId="ADAL" clId="{6809B759-61CE-40BE-9603-04E335D159ED}" dt="2023-11-12T01:29:41.925" v="205" actId="20577"/>
          <ac:spMkLst>
            <pc:docMk/>
            <pc:sldMk cId="32493690" sldId="328"/>
            <ac:spMk id="4" creationId="{00000000-0000-0000-0000-000000000000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1:41:52.249" v="258" actId="207"/>
          <ac:spMkLst>
            <pc:docMk/>
            <pc:sldMk cId="32493690" sldId="328"/>
            <ac:spMk id="5" creationId="{7FDF4A63-AD10-EBD8-086F-09F1F82C65B0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1:39:42.646" v="227" actId="207"/>
          <ac:spMkLst>
            <pc:docMk/>
            <pc:sldMk cId="32493690" sldId="328"/>
            <ac:spMk id="6" creationId="{F474238A-5778-AA86-34C8-6904B1761B0F}"/>
          </ac:spMkLst>
        </pc:spChg>
        <pc:spChg chg="del">
          <ac:chgData name="Muller, Warren (Environment, Black Mountain)" userId="ff2669af-b905-4423-b802-71028cf1dd50" providerId="ADAL" clId="{6809B759-61CE-40BE-9603-04E335D159ED}" dt="2023-11-12T01:29:52.394" v="206" actId="478"/>
          <ac:spMkLst>
            <pc:docMk/>
            <pc:sldMk cId="32493690" sldId="328"/>
            <ac:spMk id="8" creationId="{993D9F91-266F-3BA7-E87B-3B3E7A41E077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2:06:17.639" v="423" actId="1076"/>
          <ac:spMkLst>
            <pc:docMk/>
            <pc:sldMk cId="32493690" sldId="328"/>
            <ac:spMk id="9" creationId="{53F36236-5A88-724C-AA87-95929CBEE644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2:04:10.727" v="351" actId="1076"/>
          <ac:spMkLst>
            <pc:docMk/>
            <pc:sldMk cId="32493690" sldId="328"/>
            <ac:spMk id="10" creationId="{F3128C12-F385-98DC-9341-715622A87428}"/>
          </ac:spMkLst>
        </pc:spChg>
        <pc:spChg chg="add del">
          <ac:chgData name="Muller, Warren (Environment, Black Mountain)" userId="ff2669af-b905-4423-b802-71028cf1dd50" providerId="ADAL" clId="{6809B759-61CE-40BE-9603-04E335D159ED}" dt="2023-11-12T01:45:51.775" v="270" actId="478"/>
          <ac:spMkLst>
            <pc:docMk/>
            <pc:sldMk cId="32493690" sldId="328"/>
            <ac:spMk id="11" creationId="{3D23ADF5-F0E8-74E4-8044-2454FD92585C}"/>
          </ac:spMkLst>
        </pc:spChg>
        <pc:spChg chg="add del">
          <ac:chgData name="Muller, Warren (Environment, Black Mountain)" userId="ff2669af-b905-4423-b802-71028cf1dd50" providerId="ADAL" clId="{6809B759-61CE-40BE-9603-04E335D159ED}" dt="2023-11-12T01:45:47.850" v="269" actId="478"/>
          <ac:spMkLst>
            <pc:docMk/>
            <pc:sldMk cId="32493690" sldId="328"/>
            <ac:spMk id="12" creationId="{B02202C0-A99D-D3C0-A61A-5CA770573E05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1:48:19.503" v="280" actId="478"/>
          <ac:spMkLst>
            <pc:docMk/>
            <pc:sldMk cId="32493690" sldId="328"/>
            <ac:spMk id="13" creationId="{C530CD76-C0AD-9B82-B3F7-95A69AED687A}"/>
          </ac:spMkLst>
        </pc:spChg>
        <pc:spChg chg="add del">
          <ac:chgData name="Muller, Warren (Environment, Black Mountain)" userId="ff2669af-b905-4423-b802-71028cf1dd50" providerId="ADAL" clId="{6809B759-61CE-40BE-9603-04E335D159ED}" dt="2023-11-12T01:50:37.668" v="282" actId="478"/>
          <ac:spMkLst>
            <pc:docMk/>
            <pc:sldMk cId="32493690" sldId="328"/>
            <ac:spMk id="14" creationId="{F4C8A9EF-1A01-5260-D7C1-DAD131A9E36D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2:00:04.412" v="311" actId="14100"/>
          <ac:spMkLst>
            <pc:docMk/>
            <pc:sldMk cId="32493690" sldId="328"/>
            <ac:spMk id="15" creationId="{6D76E5F6-CD5B-50F7-3376-4E968B78810E}"/>
          </ac:spMkLst>
        </pc:spChg>
        <pc:spChg chg="mod">
          <ac:chgData name="Muller, Warren (Environment, Black Mountain)" userId="ff2669af-b905-4423-b802-71028cf1dd50" providerId="ADAL" clId="{6809B759-61CE-40BE-9603-04E335D159ED}" dt="2023-11-12T01:54:56.477" v="290"/>
          <ac:spMkLst>
            <pc:docMk/>
            <pc:sldMk cId="32493690" sldId="328"/>
            <ac:spMk id="16" creationId="{7558D336-E2E2-5BC8-9917-51528C8512EE}"/>
          </ac:spMkLst>
        </pc:spChg>
        <pc:spChg chg="mod">
          <ac:chgData name="Muller, Warren (Environment, Black Mountain)" userId="ff2669af-b905-4423-b802-71028cf1dd50" providerId="ADAL" clId="{6809B759-61CE-40BE-9603-04E335D159ED}" dt="2023-11-12T01:55:33.314" v="300"/>
          <ac:spMkLst>
            <pc:docMk/>
            <pc:sldMk cId="32493690" sldId="328"/>
            <ac:spMk id="17" creationId="{0EF8ED4B-62CC-025F-B3EA-9E431D4C872F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2:02:09.011" v="326" actId="478"/>
          <ac:spMkLst>
            <pc:docMk/>
            <pc:sldMk cId="32493690" sldId="328"/>
            <ac:spMk id="18" creationId="{450B919D-357F-D15B-7CF8-F752142DCDA5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2:03:03.325" v="330" actId="1076"/>
          <ac:spMkLst>
            <pc:docMk/>
            <pc:sldMk cId="32493690" sldId="328"/>
            <ac:spMk id="19" creationId="{FC32FB33-BBF3-0D24-7FB3-B26612FEA020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2:04:00.286" v="350" actId="1076"/>
          <ac:spMkLst>
            <pc:docMk/>
            <pc:sldMk cId="32493690" sldId="328"/>
            <ac:spMk id="20" creationId="{B81EA372-E1A5-C3C4-2045-B6E675B8EFB7}"/>
          </ac:spMkLst>
        </pc:spChg>
        <pc:picChg chg="add mod">
          <ac:chgData name="Muller, Warren (Environment, Black Mountain)" userId="ff2669af-b905-4423-b802-71028cf1dd50" providerId="ADAL" clId="{6809B759-61CE-40BE-9603-04E335D159ED}" dt="2023-11-12T01:33:20.812" v="212" actId="1076"/>
          <ac:picMkLst>
            <pc:docMk/>
            <pc:sldMk cId="32493690" sldId="328"/>
            <ac:picMk id="2" creationId="{7067408A-C5AF-004B-8116-3E4C14523419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04:43:46.110" v="1951" actId="1076"/>
        <pc:sldMkLst>
          <pc:docMk/>
          <pc:sldMk cId="1149168092" sldId="329"/>
        </pc:sldMkLst>
        <pc:spChg chg="del">
          <ac:chgData name="Muller, Warren (Environment, Black Mountain)" userId="ff2669af-b905-4423-b802-71028cf1dd50" providerId="ADAL" clId="{6809B759-61CE-40BE-9603-04E335D159ED}" dt="2023-11-12T02:08:19.038" v="433" actId="478"/>
          <ac:spMkLst>
            <pc:docMk/>
            <pc:sldMk cId="1149168092" sldId="329"/>
            <ac:spMk id="5" creationId="{7FDF4A63-AD10-EBD8-086F-09F1F82C65B0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07:58.790" v="427" actId="478"/>
          <ac:spMkLst>
            <pc:docMk/>
            <pc:sldMk cId="1149168092" sldId="329"/>
            <ac:spMk id="6" creationId="{F474238A-5778-AA86-34C8-6904B1761B0F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2:07:53.934" v="426" actId="478"/>
          <ac:spMkLst>
            <pc:docMk/>
            <pc:sldMk cId="1149168092" sldId="329"/>
            <ac:spMk id="7" creationId="{A2501914-2ABD-229C-A859-B98BEA7FC389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08:04.341" v="429" actId="478"/>
          <ac:spMkLst>
            <pc:docMk/>
            <pc:sldMk cId="1149168092" sldId="329"/>
            <ac:spMk id="9" creationId="{53F36236-5A88-724C-AA87-95929CBEE644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08:01.452" v="428" actId="478"/>
          <ac:spMkLst>
            <pc:docMk/>
            <pc:sldMk cId="1149168092" sldId="329"/>
            <ac:spMk id="10" creationId="{F3128C12-F385-98DC-9341-715622A87428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2:32:07.717" v="568" actId="1076"/>
          <ac:spMkLst>
            <pc:docMk/>
            <pc:sldMk cId="1149168092" sldId="329"/>
            <ac:spMk id="12" creationId="{A6986FDF-F158-C989-ECE0-DAEE3C78A20A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08:09.790" v="430" actId="478"/>
          <ac:spMkLst>
            <pc:docMk/>
            <pc:sldMk cId="1149168092" sldId="329"/>
            <ac:spMk id="15" creationId="{6D76E5F6-CD5B-50F7-3376-4E968B78810E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2:33:58.255" v="597" actId="1076"/>
          <ac:spMkLst>
            <pc:docMk/>
            <pc:sldMk cId="1149168092" sldId="329"/>
            <ac:spMk id="16" creationId="{CC1DBE56-EC91-9A26-C32F-2819E1E49F7C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4:41:31.284" v="1947" actId="255"/>
          <ac:spMkLst>
            <pc:docMk/>
            <pc:sldMk cId="1149168092" sldId="329"/>
            <ac:spMk id="17" creationId="{81F3BBCF-C949-7ECE-FCF6-8B1F6C7A3B68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4:43:46.110" v="1951" actId="1076"/>
          <ac:spMkLst>
            <pc:docMk/>
            <pc:sldMk cId="1149168092" sldId="329"/>
            <ac:spMk id="18" creationId="{0AE14F6D-AFEB-4481-8C34-B8CCD25106B5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08:14.113" v="432" actId="478"/>
          <ac:spMkLst>
            <pc:docMk/>
            <pc:sldMk cId="1149168092" sldId="329"/>
            <ac:spMk id="19" creationId="{FC32FB33-BBF3-0D24-7FB3-B26612FEA020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08:12.697" v="431" actId="478"/>
          <ac:spMkLst>
            <pc:docMk/>
            <pc:sldMk cId="1149168092" sldId="329"/>
            <ac:spMk id="20" creationId="{B81EA372-E1A5-C3C4-2045-B6E675B8EFB7}"/>
          </ac:spMkLst>
        </pc:spChg>
        <pc:picChg chg="del">
          <ac:chgData name="Muller, Warren (Environment, Black Mountain)" userId="ff2669af-b905-4423-b802-71028cf1dd50" providerId="ADAL" clId="{6809B759-61CE-40BE-9603-04E335D159ED}" dt="2023-11-12T02:07:50.614" v="425" actId="478"/>
          <ac:picMkLst>
            <pc:docMk/>
            <pc:sldMk cId="1149168092" sldId="329"/>
            <ac:picMk id="2" creationId="{7067408A-C5AF-004B-8116-3E4C14523419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02:33:41.368" v="596" actId="14100"/>
          <ac:picMkLst>
            <pc:docMk/>
            <pc:sldMk cId="1149168092" sldId="329"/>
            <ac:picMk id="8" creationId="{D26C6F85-DC18-72D8-C5E6-E9A355DE3D07}"/>
          </ac:picMkLst>
        </pc:picChg>
        <pc:picChg chg="add mod modCrop">
          <ac:chgData name="Muller, Warren (Environment, Black Mountain)" userId="ff2669af-b905-4423-b802-71028cf1dd50" providerId="ADAL" clId="{6809B759-61CE-40BE-9603-04E335D159ED}" dt="2023-11-12T02:33:07.481" v="575" actId="1076"/>
          <ac:picMkLst>
            <pc:docMk/>
            <pc:sldMk cId="1149168092" sldId="329"/>
            <ac:picMk id="13" creationId="{267A6F72-BC3E-11CB-0314-3AADF141CB4A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02:33:14.967" v="576" actId="1076"/>
          <ac:picMkLst>
            <pc:docMk/>
            <pc:sldMk cId="1149168092" sldId="329"/>
            <ac:picMk id="14" creationId="{17336750-E45C-BC4A-F108-C990DC6AC13E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04:57:43.758" v="1961" actId="20577"/>
        <pc:sldMkLst>
          <pc:docMk/>
          <pc:sldMk cId="708490903" sldId="330"/>
        </pc:sldMkLst>
        <pc:spChg chg="add del mod">
          <ac:chgData name="Muller, Warren (Environment, Black Mountain)" userId="ff2669af-b905-4423-b802-71028cf1dd50" providerId="ADAL" clId="{6809B759-61CE-40BE-9603-04E335D159ED}" dt="2023-11-12T02:57:58.446" v="712" actId="478"/>
          <ac:spMkLst>
            <pc:docMk/>
            <pc:sldMk cId="708490903" sldId="330"/>
            <ac:spMk id="3" creationId="{D4BF9A45-C3CD-D06F-48C9-D697636CB341}"/>
          </ac:spMkLst>
        </pc:spChg>
        <pc:spChg chg="mod">
          <ac:chgData name="Muller, Warren (Environment, Black Mountain)" userId="ff2669af-b905-4423-b802-71028cf1dd50" providerId="ADAL" clId="{6809B759-61CE-40BE-9603-04E335D159ED}" dt="2023-11-12T04:57:43.758" v="1961" actId="20577"/>
          <ac:spMkLst>
            <pc:docMk/>
            <pc:sldMk cId="708490903" sldId="330"/>
            <ac:spMk id="4" creationId="{00000000-0000-0000-0000-000000000000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3:36:38.311" v="1290" actId="1076"/>
          <ac:spMkLst>
            <pc:docMk/>
            <pc:sldMk cId="708490903" sldId="330"/>
            <ac:spMk id="6" creationId="{9E4E983D-4A94-9159-33AD-6A1410E8CCA6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44:14.225" v="707" actId="478"/>
          <ac:spMkLst>
            <pc:docMk/>
            <pc:sldMk cId="708490903" sldId="330"/>
            <ac:spMk id="12" creationId="{A6986FDF-F158-C989-ECE0-DAEE3C78A20A}"/>
          </ac:spMkLst>
        </pc:spChg>
        <pc:spChg chg="del">
          <ac:chgData name="Muller, Warren (Environment, Black Mountain)" userId="ff2669af-b905-4423-b802-71028cf1dd50" providerId="ADAL" clId="{6809B759-61CE-40BE-9603-04E335D159ED}" dt="2023-11-12T02:44:11.561" v="706" actId="478"/>
          <ac:spMkLst>
            <pc:docMk/>
            <pc:sldMk cId="708490903" sldId="330"/>
            <ac:spMk id="16" creationId="{CC1DBE56-EC91-9A26-C32F-2819E1E49F7C}"/>
          </ac:spMkLst>
        </pc:spChg>
        <pc:graphicFrameChg chg="add del mod">
          <ac:chgData name="Muller, Warren (Environment, Black Mountain)" userId="ff2669af-b905-4423-b802-71028cf1dd50" providerId="ADAL" clId="{6809B759-61CE-40BE-9603-04E335D159ED}" dt="2023-11-12T03:19:17.906" v="970"/>
          <ac:graphicFrameMkLst>
            <pc:docMk/>
            <pc:sldMk cId="708490903" sldId="330"/>
            <ac:graphicFrameMk id="7" creationId="{D6CF9C64-9BE3-FB30-F4E4-234F27E54EA2}"/>
          </ac:graphicFrameMkLst>
        </pc:graphicFrameChg>
        <pc:picChg chg="del mod">
          <ac:chgData name="Muller, Warren (Environment, Black Mountain)" userId="ff2669af-b905-4423-b802-71028cf1dd50" providerId="ADAL" clId="{6809B759-61CE-40BE-9603-04E335D159ED}" dt="2023-11-12T03:19:22.178" v="971" actId="478"/>
          <ac:picMkLst>
            <pc:docMk/>
            <pc:sldMk cId="708490903" sldId="330"/>
            <ac:picMk id="5" creationId="{E03AA7DB-1A8D-B326-AE06-0C521F7C9CAF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2:57:51.894" v="710" actId="478"/>
          <ac:picMkLst>
            <pc:docMk/>
            <pc:sldMk cId="708490903" sldId="330"/>
            <ac:picMk id="8" creationId="{D26C6F85-DC18-72D8-C5E6-E9A355DE3D07}"/>
          </ac:picMkLst>
        </pc:picChg>
        <pc:picChg chg="mod">
          <ac:chgData name="Muller, Warren (Environment, Black Mountain)" userId="ff2669af-b905-4423-b802-71028cf1dd50" providerId="ADAL" clId="{6809B759-61CE-40BE-9603-04E335D159ED}" dt="2023-11-12T04:47:02.566" v="1952" actId="1076"/>
          <ac:picMkLst>
            <pc:docMk/>
            <pc:sldMk cId="708490903" sldId="330"/>
            <ac:picMk id="9" creationId="{F8E16906-026A-D650-8F4A-369C14345D47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2:57:59.983" v="713" actId="478"/>
          <ac:picMkLst>
            <pc:docMk/>
            <pc:sldMk cId="708490903" sldId="330"/>
            <ac:picMk id="13" creationId="{267A6F72-BC3E-11CB-0314-3AADF141CB4A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2:57:53.119" v="711" actId="478"/>
          <ac:picMkLst>
            <pc:docMk/>
            <pc:sldMk cId="708490903" sldId="330"/>
            <ac:picMk id="14" creationId="{17336750-E45C-BC4A-F108-C990DC6AC13E}"/>
          </ac:picMkLst>
        </pc:picChg>
      </pc:sldChg>
      <pc:sldChg chg="modSp new del mod">
        <pc:chgData name="Muller, Warren (Environment, Black Mountain)" userId="ff2669af-b905-4423-b802-71028cf1dd50" providerId="ADAL" clId="{6809B759-61CE-40BE-9603-04E335D159ED}" dt="2023-11-12T02:41:52.742" v="682" actId="47"/>
        <pc:sldMkLst>
          <pc:docMk/>
          <pc:sldMk cId="3573931405" sldId="330"/>
        </pc:sldMkLst>
        <pc:spChg chg="mod">
          <ac:chgData name="Muller, Warren (Environment, Black Mountain)" userId="ff2669af-b905-4423-b802-71028cf1dd50" providerId="ADAL" clId="{6809B759-61CE-40BE-9603-04E335D159ED}" dt="2023-11-12T02:41:33.585" v="681" actId="20577"/>
          <ac:spMkLst>
            <pc:docMk/>
            <pc:sldMk cId="3573931405" sldId="330"/>
            <ac:spMk id="2" creationId="{3CF98037-E0C5-DACC-9599-187520604197}"/>
          </ac:spMkLst>
        </pc:spChg>
        <pc:spChg chg="mod">
          <ac:chgData name="Muller, Warren (Environment, Black Mountain)" userId="ff2669af-b905-4423-b802-71028cf1dd50" providerId="ADAL" clId="{6809B759-61CE-40BE-9603-04E335D159ED}" dt="2023-11-12T02:41:27.132" v="679" actId="20577"/>
          <ac:spMkLst>
            <pc:docMk/>
            <pc:sldMk cId="3573931405" sldId="330"/>
            <ac:spMk id="3" creationId="{3660542C-A8BA-49C2-6A88-0DB513774087}"/>
          </ac:spMkLst>
        </pc:spChg>
      </pc:sldChg>
      <pc:sldChg chg="addSp delSp modSp add mod">
        <pc:chgData name="Muller, Warren (Environment, Black Mountain)" userId="ff2669af-b905-4423-b802-71028cf1dd50" providerId="ADAL" clId="{6809B759-61CE-40BE-9603-04E335D159ED}" dt="2023-11-12T04:57:39.187" v="1958" actId="20577"/>
        <pc:sldMkLst>
          <pc:docMk/>
          <pc:sldMk cId="3012859962" sldId="331"/>
        </pc:sldMkLst>
        <pc:spChg chg="mod">
          <ac:chgData name="Muller, Warren (Environment, Black Mountain)" userId="ff2669af-b905-4423-b802-71028cf1dd50" providerId="ADAL" clId="{6809B759-61CE-40BE-9603-04E335D159ED}" dt="2023-11-12T04:57:39.187" v="1958" actId="20577"/>
          <ac:spMkLst>
            <pc:docMk/>
            <pc:sldMk cId="3012859962" sldId="331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6809B759-61CE-40BE-9603-04E335D159ED}" dt="2023-11-12T03:36:06.868" v="1288" actId="1076"/>
          <ac:spMkLst>
            <pc:docMk/>
            <pc:sldMk cId="3012859962" sldId="331"/>
            <ac:spMk id="6" creationId="{9E4E983D-4A94-9159-33AD-6A1410E8CCA6}"/>
          </ac:spMkLst>
        </pc:spChg>
        <pc:picChg chg="add mod">
          <ac:chgData name="Muller, Warren (Environment, Black Mountain)" userId="ff2669af-b905-4423-b802-71028cf1dd50" providerId="ADAL" clId="{6809B759-61CE-40BE-9603-04E335D159ED}" dt="2023-11-12T03:04:30.809" v="933" actId="1076"/>
          <ac:picMkLst>
            <pc:docMk/>
            <pc:sldMk cId="3012859962" sldId="331"/>
            <ac:picMk id="2" creationId="{49DDAB39-48C0-0B75-3E1D-6A8308AF2E5F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3:02:54.117" v="786" actId="478"/>
          <ac:picMkLst>
            <pc:docMk/>
            <pc:sldMk cId="3012859962" sldId="331"/>
            <ac:picMk id="5" creationId="{E03AA7DB-1A8D-B326-AE06-0C521F7C9CAF}"/>
          </ac:picMkLst>
        </pc:picChg>
      </pc:sldChg>
      <pc:sldChg chg="add del">
        <pc:chgData name="Muller, Warren (Environment, Black Mountain)" userId="ff2669af-b905-4423-b802-71028cf1dd50" providerId="ADAL" clId="{6809B759-61CE-40BE-9603-04E335D159ED}" dt="2023-11-12T02:57:46.112" v="709" actId="47"/>
        <pc:sldMkLst>
          <pc:docMk/>
          <pc:sldMk cId="3696907830" sldId="331"/>
        </pc:sldMkLst>
      </pc:sldChg>
      <pc:sldChg chg="addSp delSp modSp add mod ord">
        <pc:chgData name="Muller, Warren (Environment, Black Mountain)" userId="ff2669af-b905-4423-b802-71028cf1dd50" providerId="ADAL" clId="{6809B759-61CE-40BE-9603-04E335D159ED}" dt="2023-11-12T04:57:34.178" v="1955" actId="20577"/>
        <pc:sldMkLst>
          <pc:docMk/>
          <pc:sldMk cId="2569057426" sldId="332"/>
        </pc:sldMkLst>
        <pc:spChg chg="mod">
          <ac:chgData name="Muller, Warren (Environment, Black Mountain)" userId="ff2669af-b905-4423-b802-71028cf1dd50" providerId="ADAL" clId="{6809B759-61CE-40BE-9603-04E335D159ED}" dt="2023-11-12T04:57:34.178" v="1955" actId="20577"/>
          <ac:spMkLst>
            <pc:docMk/>
            <pc:sldMk cId="2569057426" sldId="332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6809B759-61CE-40BE-9603-04E335D159ED}" dt="2023-11-12T03:36:53.985" v="1291" actId="255"/>
          <ac:spMkLst>
            <pc:docMk/>
            <pc:sldMk cId="2569057426" sldId="332"/>
            <ac:spMk id="6" creationId="{9E4E983D-4A94-9159-33AD-6A1410E8CCA6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3:23:02.425" v="1042" actId="1076"/>
          <ac:spMkLst>
            <pc:docMk/>
            <pc:sldMk cId="2569057426" sldId="332"/>
            <ac:spMk id="7" creationId="{5BFBA5CA-F367-6137-7147-EAF9EED405F7}"/>
          </ac:spMkLst>
        </pc:spChg>
        <pc:picChg chg="mod">
          <ac:chgData name="Muller, Warren (Environment, Black Mountain)" userId="ff2669af-b905-4423-b802-71028cf1dd50" providerId="ADAL" clId="{6809B759-61CE-40BE-9603-04E335D159ED}" dt="2023-11-12T03:21:52.861" v="1006" actId="1076"/>
          <ac:picMkLst>
            <pc:docMk/>
            <pc:sldMk cId="2569057426" sldId="332"/>
            <ac:picMk id="2" creationId="{20744F04-6C32-DA67-0DB9-7899567E15D6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3:21:17.459" v="999" actId="478"/>
          <ac:picMkLst>
            <pc:docMk/>
            <pc:sldMk cId="2569057426" sldId="332"/>
            <ac:picMk id="5" creationId="{E03AA7DB-1A8D-B326-AE06-0C521F7C9CAF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05:00:32.686" v="1964" actId="20577"/>
        <pc:sldMkLst>
          <pc:docMk/>
          <pc:sldMk cId="332118841" sldId="333"/>
        </pc:sldMkLst>
        <pc:spChg chg="add mod">
          <ac:chgData name="Muller, Warren (Environment, Black Mountain)" userId="ff2669af-b905-4423-b802-71028cf1dd50" providerId="ADAL" clId="{6809B759-61CE-40BE-9603-04E335D159ED}" dt="2023-11-12T03:34:44.924" v="1284" actId="14100"/>
          <ac:spMkLst>
            <pc:docMk/>
            <pc:sldMk cId="332118841" sldId="333"/>
            <ac:spMk id="3" creationId="{C164D56E-0391-A6D1-8A86-75DF18964F88}"/>
          </ac:spMkLst>
        </pc:spChg>
        <pc:spChg chg="mod">
          <ac:chgData name="Muller, Warren (Environment, Black Mountain)" userId="ff2669af-b905-4423-b802-71028cf1dd50" providerId="ADAL" clId="{6809B759-61CE-40BE-9603-04E335D159ED}" dt="2023-11-12T05:00:32.686" v="1964" actId="20577"/>
          <ac:spMkLst>
            <pc:docMk/>
            <pc:sldMk cId="332118841" sldId="333"/>
            <ac:spMk id="4" creationId="{00000000-0000-0000-0000-000000000000}"/>
          </ac:spMkLst>
        </pc:spChg>
        <pc:spChg chg="add mod">
          <ac:chgData name="Muller, Warren (Environment, Black Mountain)" userId="ff2669af-b905-4423-b802-71028cf1dd50" providerId="ADAL" clId="{6809B759-61CE-40BE-9603-04E335D159ED}" dt="2023-11-12T03:35:37.274" v="1286" actId="1076"/>
          <ac:spMkLst>
            <pc:docMk/>
            <pc:sldMk cId="332118841" sldId="333"/>
            <ac:spMk id="5" creationId="{A20DAB9C-A68D-E96C-734F-2EA94F129CDF}"/>
          </ac:spMkLst>
        </pc:spChg>
        <pc:spChg chg="mod">
          <ac:chgData name="Muller, Warren (Environment, Black Mountain)" userId="ff2669af-b905-4423-b802-71028cf1dd50" providerId="ADAL" clId="{6809B759-61CE-40BE-9603-04E335D159ED}" dt="2023-11-12T03:33:14.409" v="1273" actId="255"/>
          <ac:spMkLst>
            <pc:docMk/>
            <pc:sldMk cId="332118841" sldId="333"/>
            <ac:spMk id="6" creationId="{9E4E983D-4A94-9159-33AD-6A1410E8CCA6}"/>
          </ac:spMkLst>
        </pc:spChg>
        <pc:spChg chg="del">
          <ac:chgData name="Muller, Warren (Environment, Black Mountain)" userId="ff2669af-b905-4423-b802-71028cf1dd50" providerId="ADAL" clId="{6809B759-61CE-40BE-9603-04E335D159ED}" dt="2023-11-12T03:29:16.086" v="1073" actId="478"/>
          <ac:spMkLst>
            <pc:docMk/>
            <pc:sldMk cId="332118841" sldId="333"/>
            <ac:spMk id="7" creationId="{5BFBA5CA-F367-6137-7147-EAF9EED405F7}"/>
          </ac:spMkLst>
        </pc:spChg>
        <pc:picChg chg="del">
          <ac:chgData name="Muller, Warren (Environment, Black Mountain)" userId="ff2669af-b905-4423-b802-71028cf1dd50" providerId="ADAL" clId="{6809B759-61CE-40BE-9603-04E335D159ED}" dt="2023-11-12T03:29:12.240" v="1072" actId="478"/>
          <ac:picMkLst>
            <pc:docMk/>
            <pc:sldMk cId="332118841" sldId="333"/>
            <ac:picMk id="2" creationId="{20744F04-6C32-DA67-0DB9-7899567E15D6}"/>
          </ac:picMkLst>
        </pc:picChg>
      </pc:sldChg>
      <pc:sldChg chg="addSp modSp new mod">
        <pc:chgData name="Muller, Warren (Environment, Black Mountain)" userId="ff2669af-b905-4423-b802-71028cf1dd50" providerId="ADAL" clId="{6809B759-61CE-40BE-9603-04E335D159ED}" dt="2023-11-12T03:40:05.623" v="1347" actId="122"/>
        <pc:sldMkLst>
          <pc:docMk/>
          <pc:sldMk cId="2585630424" sldId="334"/>
        </pc:sldMkLst>
        <pc:spChg chg="add mod">
          <ac:chgData name="Muller, Warren (Environment, Black Mountain)" userId="ff2669af-b905-4423-b802-71028cf1dd50" providerId="ADAL" clId="{6809B759-61CE-40BE-9603-04E335D159ED}" dt="2023-11-12T03:40:05.623" v="1347" actId="122"/>
          <ac:spMkLst>
            <pc:docMk/>
            <pc:sldMk cId="2585630424" sldId="334"/>
            <ac:spMk id="2" creationId="{AD042762-92FC-E829-CC3C-3EC9C9585F06}"/>
          </ac:spMkLst>
        </pc:spChg>
      </pc:sldChg>
      <pc:sldChg chg="addSp delSp modSp add mod">
        <pc:chgData name="Muller, Warren (Environment, Black Mountain)" userId="ff2669af-b905-4423-b802-71028cf1dd50" providerId="ADAL" clId="{6809B759-61CE-40BE-9603-04E335D159ED}" dt="2023-11-12T05:01:11.291" v="1967" actId="20577"/>
        <pc:sldMkLst>
          <pc:docMk/>
          <pc:sldMk cId="1918986989" sldId="335"/>
        </pc:sldMkLst>
        <pc:spChg chg="del">
          <ac:chgData name="Muller, Warren (Environment, Black Mountain)" userId="ff2669af-b905-4423-b802-71028cf1dd50" providerId="ADAL" clId="{6809B759-61CE-40BE-9603-04E335D159ED}" dt="2023-11-12T03:41:18.256" v="1379" actId="478"/>
          <ac:spMkLst>
            <pc:docMk/>
            <pc:sldMk cId="1918986989" sldId="335"/>
            <ac:spMk id="3" creationId="{C164D56E-0391-A6D1-8A86-75DF18964F88}"/>
          </ac:spMkLst>
        </pc:spChg>
        <pc:spChg chg="mod">
          <ac:chgData name="Muller, Warren (Environment, Black Mountain)" userId="ff2669af-b905-4423-b802-71028cf1dd50" providerId="ADAL" clId="{6809B759-61CE-40BE-9603-04E335D159ED}" dt="2023-11-12T05:01:11.291" v="1967" actId="20577"/>
          <ac:spMkLst>
            <pc:docMk/>
            <pc:sldMk cId="1918986989" sldId="335"/>
            <ac:spMk id="4" creationId="{00000000-0000-0000-0000-000000000000}"/>
          </ac:spMkLst>
        </pc:spChg>
        <pc:spChg chg="del">
          <ac:chgData name="Muller, Warren (Environment, Black Mountain)" userId="ff2669af-b905-4423-b802-71028cf1dd50" providerId="ADAL" clId="{6809B759-61CE-40BE-9603-04E335D159ED}" dt="2023-11-12T03:41:27.900" v="1381" actId="478"/>
          <ac:spMkLst>
            <pc:docMk/>
            <pc:sldMk cId="1918986989" sldId="335"/>
            <ac:spMk id="5" creationId="{A20DAB9C-A68D-E96C-734F-2EA94F129CDF}"/>
          </ac:spMkLst>
        </pc:spChg>
        <pc:spChg chg="mod">
          <ac:chgData name="Muller, Warren (Environment, Black Mountain)" userId="ff2669af-b905-4423-b802-71028cf1dd50" providerId="ADAL" clId="{6809B759-61CE-40BE-9603-04E335D159ED}" dt="2023-11-12T03:41:11.012" v="1378" actId="1076"/>
          <ac:spMkLst>
            <pc:docMk/>
            <pc:sldMk cId="1918986989" sldId="335"/>
            <ac:spMk id="6" creationId="{9E4E983D-4A94-9159-33AD-6A1410E8CCA6}"/>
          </ac:spMkLst>
        </pc:spChg>
        <pc:spChg chg="add del mod">
          <ac:chgData name="Muller, Warren (Environment, Black Mountain)" userId="ff2669af-b905-4423-b802-71028cf1dd50" providerId="ADAL" clId="{6809B759-61CE-40BE-9603-04E335D159ED}" dt="2023-11-12T03:41:25.263" v="1380" actId="478"/>
          <ac:spMkLst>
            <pc:docMk/>
            <pc:sldMk cId="1918986989" sldId="335"/>
            <ac:spMk id="7" creationId="{8CB1272B-3E50-6E60-F237-A58C973D1906}"/>
          </ac:spMkLst>
        </pc:spChg>
        <pc:picChg chg="add mod">
          <ac:chgData name="Muller, Warren (Environment, Black Mountain)" userId="ff2669af-b905-4423-b802-71028cf1dd50" providerId="ADAL" clId="{6809B759-61CE-40BE-9603-04E335D159ED}" dt="2023-11-12T03:43:09.855" v="1442" actId="14100"/>
          <ac:picMkLst>
            <pc:docMk/>
            <pc:sldMk cId="1918986989" sldId="335"/>
            <ac:picMk id="8" creationId="{3198EF00-0EF5-3D81-35BF-4F884A96C105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03:43:28.142" v="1445" actId="1076"/>
          <ac:picMkLst>
            <pc:docMk/>
            <pc:sldMk cId="1918986989" sldId="335"/>
            <ac:picMk id="9" creationId="{C383FB55-0C60-FB93-0CF2-AE160417304C}"/>
          </ac:picMkLst>
        </pc:picChg>
      </pc:sldChg>
      <pc:sldChg chg="addSp delSp modSp add mod modClrScheme chgLayout">
        <pc:chgData name="Muller, Warren (Environment, Black Mountain)" userId="ff2669af-b905-4423-b802-71028cf1dd50" providerId="ADAL" clId="{6809B759-61CE-40BE-9603-04E335D159ED}" dt="2023-11-12T05:01:32.766" v="1970" actId="20577"/>
        <pc:sldMkLst>
          <pc:docMk/>
          <pc:sldMk cId="145365120" sldId="336"/>
        </pc:sldMkLst>
        <pc:spChg chg="mod ord">
          <ac:chgData name="Muller, Warren (Environment, Black Mountain)" userId="ff2669af-b905-4423-b802-71028cf1dd50" providerId="ADAL" clId="{6809B759-61CE-40BE-9603-04E335D159ED}" dt="2023-11-12T05:01:32.766" v="1970" actId="20577"/>
          <ac:spMkLst>
            <pc:docMk/>
            <pc:sldMk cId="145365120" sldId="336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6809B759-61CE-40BE-9603-04E335D159ED}" dt="2023-11-12T03:45:43.145" v="1527" actId="1076"/>
          <ac:spMkLst>
            <pc:docMk/>
            <pc:sldMk cId="145365120" sldId="336"/>
            <ac:spMk id="6" creationId="{9E4E983D-4A94-9159-33AD-6A1410E8CCA6}"/>
          </ac:spMkLst>
        </pc:spChg>
        <pc:picChg chg="add mod">
          <ac:chgData name="Muller, Warren (Environment, Black Mountain)" userId="ff2669af-b905-4423-b802-71028cf1dd50" providerId="ADAL" clId="{6809B759-61CE-40BE-9603-04E335D159ED}" dt="2023-11-12T03:45:59.189" v="1529" actId="1076"/>
          <ac:picMkLst>
            <pc:docMk/>
            <pc:sldMk cId="145365120" sldId="336"/>
            <ac:picMk id="2" creationId="{58DB71A9-6BE3-16C7-C33F-68DBF2125E3E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03:45:51.098" v="1528" actId="1076"/>
          <ac:picMkLst>
            <pc:docMk/>
            <pc:sldMk cId="145365120" sldId="336"/>
            <ac:picMk id="3" creationId="{ABA54E60-618F-C8D2-EDCB-DECBA407D4D2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3:44:09.064" v="1447" actId="478"/>
          <ac:picMkLst>
            <pc:docMk/>
            <pc:sldMk cId="145365120" sldId="336"/>
            <ac:picMk id="8" creationId="{3198EF00-0EF5-3D81-35BF-4F884A96C105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03:44:10.004" v="1448" actId="478"/>
          <ac:picMkLst>
            <pc:docMk/>
            <pc:sldMk cId="145365120" sldId="336"/>
            <ac:picMk id="9" creationId="{C383FB55-0C60-FB93-0CF2-AE160417304C}"/>
          </ac:picMkLst>
        </pc:picChg>
      </pc:sldChg>
      <pc:sldChg chg="addSp modSp mod">
        <pc:chgData name="Muller, Warren (Environment, Black Mountain)" userId="ff2669af-b905-4423-b802-71028cf1dd50" providerId="ADAL" clId="{6809B759-61CE-40BE-9603-04E335D159ED}" dt="2023-11-12T12:58:45.428" v="2702" actId="20577"/>
        <pc:sldMkLst>
          <pc:docMk/>
          <pc:sldMk cId="749939862" sldId="337"/>
        </pc:sldMkLst>
        <pc:spChg chg="add mod">
          <ac:chgData name="Muller, Warren (Environment, Black Mountain)" userId="ff2669af-b905-4423-b802-71028cf1dd50" providerId="ADAL" clId="{6809B759-61CE-40BE-9603-04E335D159ED}" dt="2023-11-12T12:58:45.428" v="2702" actId="20577"/>
          <ac:spMkLst>
            <pc:docMk/>
            <pc:sldMk cId="749939862" sldId="337"/>
            <ac:spMk id="2" creationId="{38A68134-02A2-382C-AD39-74A7EF943B38}"/>
          </ac:spMkLst>
        </pc:spChg>
        <pc:spChg chg="mod">
          <ac:chgData name="Muller, Warren (Environment, Black Mountain)" userId="ff2669af-b905-4423-b802-71028cf1dd50" providerId="ADAL" clId="{6809B759-61CE-40BE-9603-04E335D159ED}" dt="2023-11-12T12:28:05.739" v="2183" actId="14100"/>
          <ac:spMkLst>
            <pc:docMk/>
            <pc:sldMk cId="749939862" sldId="337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6809B759-61CE-40BE-9603-04E335D159ED}" dt="2023-11-12T12:46:26.493" v="2698" actId="255"/>
          <ac:spMkLst>
            <pc:docMk/>
            <pc:sldMk cId="749939862" sldId="337"/>
            <ac:spMk id="8" creationId="{993D9F91-266F-3BA7-E87B-3B3E7A41E077}"/>
          </ac:spMkLst>
        </pc:spChg>
      </pc:sldChg>
      <pc:sldChg chg="add">
        <pc:chgData name="Muller, Warren (Environment, Black Mountain)" userId="ff2669af-b905-4423-b802-71028cf1dd50" providerId="ADAL" clId="{6809B759-61CE-40BE-9603-04E335D159ED}" dt="2023-11-12T13:01:25.406" v="2703" actId="2890"/>
        <pc:sldMkLst>
          <pc:docMk/>
          <pc:sldMk cId="3394475145" sldId="338"/>
        </pc:sldMkLst>
      </pc:sldChg>
      <pc:sldChg chg="addSp delSp modSp add mod">
        <pc:chgData name="Muller, Warren (Environment, Black Mountain)" userId="ff2669af-b905-4423-b802-71028cf1dd50" providerId="ADAL" clId="{6809B759-61CE-40BE-9603-04E335D159ED}" dt="2023-11-12T13:25:51.497" v="2959" actId="1076"/>
        <pc:sldMkLst>
          <pc:docMk/>
          <pc:sldMk cId="4029477918" sldId="339"/>
        </pc:sldMkLst>
        <pc:spChg chg="del mod">
          <ac:chgData name="Muller, Warren (Environment, Black Mountain)" userId="ff2669af-b905-4423-b802-71028cf1dd50" providerId="ADAL" clId="{6809B759-61CE-40BE-9603-04E335D159ED}" dt="2023-11-12T13:20:25.275" v="2742" actId="478"/>
          <ac:spMkLst>
            <pc:docMk/>
            <pc:sldMk cId="4029477918" sldId="339"/>
            <ac:spMk id="2" creationId="{38A68134-02A2-382C-AD39-74A7EF943B38}"/>
          </ac:spMkLst>
        </pc:spChg>
        <pc:spChg chg="mod">
          <ac:chgData name="Muller, Warren (Environment, Black Mountain)" userId="ff2669af-b905-4423-b802-71028cf1dd50" providerId="ADAL" clId="{6809B759-61CE-40BE-9603-04E335D159ED}" dt="2023-11-12T13:25:51.497" v="2959" actId="1076"/>
          <ac:spMkLst>
            <pc:docMk/>
            <pc:sldMk cId="4029477918" sldId="339"/>
            <ac:spMk id="8" creationId="{993D9F91-266F-3BA7-E87B-3B3E7A41E077}"/>
          </ac:spMkLst>
        </pc:spChg>
        <pc:picChg chg="add mod">
          <ac:chgData name="Muller, Warren (Environment, Black Mountain)" userId="ff2669af-b905-4423-b802-71028cf1dd50" providerId="ADAL" clId="{6809B759-61CE-40BE-9603-04E335D159ED}" dt="2023-11-12T13:23:15.102" v="2849" actId="1076"/>
          <ac:picMkLst>
            <pc:docMk/>
            <pc:sldMk cId="4029477918" sldId="339"/>
            <ac:picMk id="5" creationId="{71A572CF-A9FE-552C-01A9-ED6692ADECF6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13:22:59.325" v="2847" actId="1076"/>
          <ac:picMkLst>
            <pc:docMk/>
            <pc:sldMk cId="4029477918" sldId="339"/>
            <ac:picMk id="7" creationId="{BC1E03DE-B64B-353B-893E-5F567AC09627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13:25:41.809" v="2958" actId="1076"/>
        <pc:sldMkLst>
          <pc:docMk/>
          <pc:sldMk cId="4031505838" sldId="340"/>
        </pc:sldMkLst>
        <pc:spChg chg="mod">
          <ac:chgData name="Muller, Warren (Environment, Black Mountain)" userId="ff2669af-b905-4423-b802-71028cf1dd50" providerId="ADAL" clId="{6809B759-61CE-40BE-9603-04E335D159ED}" dt="2023-11-12T13:25:41.809" v="2958" actId="1076"/>
          <ac:spMkLst>
            <pc:docMk/>
            <pc:sldMk cId="4031505838" sldId="340"/>
            <ac:spMk id="8" creationId="{993D9F91-266F-3BA7-E87B-3B3E7A41E077}"/>
          </ac:spMkLst>
        </pc:spChg>
        <pc:picChg chg="add mod">
          <ac:chgData name="Muller, Warren (Environment, Black Mountain)" userId="ff2669af-b905-4423-b802-71028cf1dd50" providerId="ADAL" clId="{6809B759-61CE-40BE-9603-04E335D159ED}" dt="2023-11-12T13:25:25.838" v="2957" actId="1076"/>
          <ac:picMkLst>
            <pc:docMk/>
            <pc:sldMk cId="4031505838" sldId="340"/>
            <ac:picMk id="3" creationId="{FCA5C275-2C65-39AC-7F36-0FA4A0AE9EEF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13:24:05.933" v="2853" actId="478"/>
          <ac:picMkLst>
            <pc:docMk/>
            <pc:sldMk cId="4031505838" sldId="340"/>
            <ac:picMk id="5" creationId="{71A572CF-A9FE-552C-01A9-ED6692ADECF6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13:24:08.745" v="2854" actId="478"/>
          <ac:picMkLst>
            <pc:docMk/>
            <pc:sldMk cId="4031505838" sldId="340"/>
            <ac:picMk id="7" creationId="{BC1E03DE-B64B-353B-893E-5F567AC09627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13:25:19.375" v="2956" actId="1076"/>
          <ac:picMkLst>
            <pc:docMk/>
            <pc:sldMk cId="4031505838" sldId="340"/>
            <ac:picMk id="9" creationId="{33DB4603-C15C-5B20-87A2-17CC17FEB0AC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13:27:38.049" v="3069" actId="1076"/>
        <pc:sldMkLst>
          <pc:docMk/>
          <pc:sldMk cId="2662947826" sldId="341"/>
        </pc:sldMkLst>
        <pc:spChg chg="mod">
          <ac:chgData name="Muller, Warren (Environment, Black Mountain)" userId="ff2669af-b905-4423-b802-71028cf1dd50" providerId="ADAL" clId="{6809B759-61CE-40BE-9603-04E335D159ED}" dt="2023-11-12T13:26:11.803" v="2965" actId="20577"/>
          <ac:spMkLst>
            <pc:docMk/>
            <pc:sldMk cId="2662947826" sldId="341"/>
            <ac:spMk id="8" creationId="{993D9F91-266F-3BA7-E87B-3B3E7A41E077}"/>
          </ac:spMkLst>
        </pc:spChg>
        <pc:picChg chg="del">
          <ac:chgData name="Muller, Warren (Environment, Black Mountain)" userId="ff2669af-b905-4423-b802-71028cf1dd50" providerId="ADAL" clId="{6809B759-61CE-40BE-9603-04E335D159ED}" dt="2023-11-12T13:26:21.377" v="2967" actId="478"/>
          <ac:picMkLst>
            <pc:docMk/>
            <pc:sldMk cId="2662947826" sldId="341"/>
            <ac:picMk id="3" creationId="{FCA5C275-2C65-39AC-7F36-0FA4A0AE9EEF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13:26:59.615" v="3018" actId="1076"/>
          <ac:picMkLst>
            <pc:docMk/>
            <pc:sldMk cId="2662947826" sldId="341"/>
            <ac:picMk id="5" creationId="{D81F6A56-4F37-1714-DA1D-C8A46210E054}"/>
          </ac:picMkLst>
        </pc:picChg>
        <pc:picChg chg="add mod">
          <ac:chgData name="Muller, Warren (Environment, Black Mountain)" userId="ff2669af-b905-4423-b802-71028cf1dd50" providerId="ADAL" clId="{6809B759-61CE-40BE-9603-04E335D159ED}" dt="2023-11-12T13:27:38.049" v="3069" actId="1076"/>
          <ac:picMkLst>
            <pc:docMk/>
            <pc:sldMk cId="2662947826" sldId="341"/>
            <ac:picMk id="7" creationId="{38B89984-68B6-8965-AFB5-132A75CAD72C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13:26:18.973" v="2966" actId="478"/>
          <ac:picMkLst>
            <pc:docMk/>
            <pc:sldMk cId="2662947826" sldId="341"/>
            <ac:picMk id="9" creationId="{33DB4603-C15C-5B20-87A2-17CC17FEB0AC}"/>
          </ac:picMkLst>
        </pc:picChg>
      </pc:sldChg>
      <pc:sldChg chg="addSp delSp modSp add mod">
        <pc:chgData name="Muller, Warren (Environment, Black Mountain)" userId="ff2669af-b905-4423-b802-71028cf1dd50" providerId="ADAL" clId="{6809B759-61CE-40BE-9603-04E335D159ED}" dt="2023-11-12T13:45:20.927" v="3135" actId="1076"/>
        <pc:sldMkLst>
          <pc:docMk/>
          <pc:sldMk cId="1197092215" sldId="342"/>
        </pc:sldMkLst>
        <pc:spChg chg="add mod">
          <ac:chgData name="Muller, Warren (Environment, Black Mountain)" userId="ff2669af-b905-4423-b802-71028cf1dd50" providerId="ADAL" clId="{6809B759-61CE-40BE-9603-04E335D159ED}" dt="2023-11-12T13:40:24.561" v="3104" actId="207"/>
          <ac:spMkLst>
            <pc:docMk/>
            <pc:sldMk cId="1197092215" sldId="342"/>
            <ac:spMk id="2" creationId="{8221AD23-B778-2E62-3FEA-6653FF55A878}"/>
          </ac:spMkLst>
        </pc:spChg>
        <pc:spChg chg="mod">
          <ac:chgData name="Muller, Warren (Environment, Black Mountain)" userId="ff2669af-b905-4423-b802-71028cf1dd50" providerId="ADAL" clId="{6809B759-61CE-40BE-9603-04E335D159ED}" dt="2023-11-12T13:37:46.114" v="3094" actId="20577"/>
          <ac:spMkLst>
            <pc:docMk/>
            <pc:sldMk cId="1197092215" sldId="342"/>
            <ac:spMk id="8" creationId="{993D9F91-266F-3BA7-E87B-3B3E7A41E077}"/>
          </ac:spMkLst>
        </pc:spChg>
        <pc:picChg chg="del mod">
          <ac:chgData name="Muller, Warren (Environment, Black Mountain)" userId="ff2669af-b905-4423-b802-71028cf1dd50" providerId="ADAL" clId="{6809B759-61CE-40BE-9603-04E335D159ED}" dt="2023-11-12T13:44:57.246" v="3120" actId="478"/>
          <ac:picMkLst>
            <pc:docMk/>
            <pc:sldMk cId="1197092215" sldId="342"/>
            <ac:picMk id="3" creationId="{F1E94DBE-3A79-89CC-A1B9-80E21A380D71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13:37:52.212" v="3095" actId="478"/>
          <ac:picMkLst>
            <pc:docMk/>
            <pc:sldMk cId="1197092215" sldId="342"/>
            <ac:picMk id="5" creationId="{D81F6A56-4F37-1714-DA1D-C8A46210E054}"/>
          </ac:picMkLst>
        </pc:picChg>
        <pc:picChg chg="mod">
          <ac:chgData name="Muller, Warren (Environment, Black Mountain)" userId="ff2669af-b905-4423-b802-71028cf1dd50" providerId="ADAL" clId="{6809B759-61CE-40BE-9603-04E335D159ED}" dt="2023-11-12T13:45:20.927" v="3135" actId="1076"/>
          <ac:picMkLst>
            <pc:docMk/>
            <pc:sldMk cId="1197092215" sldId="342"/>
            <ac:picMk id="6" creationId="{A0B58B59-CED8-C1AC-C3C9-E28FA4C4C730}"/>
          </ac:picMkLst>
        </pc:picChg>
        <pc:picChg chg="del">
          <ac:chgData name="Muller, Warren (Environment, Black Mountain)" userId="ff2669af-b905-4423-b802-71028cf1dd50" providerId="ADAL" clId="{6809B759-61CE-40BE-9603-04E335D159ED}" dt="2023-11-12T13:37:53.103" v="3096" actId="478"/>
          <ac:picMkLst>
            <pc:docMk/>
            <pc:sldMk cId="1197092215" sldId="342"/>
            <ac:picMk id="7" creationId="{38B89984-68B6-8965-AFB5-132A75CAD72C}"/>
          </ac:picMkLst>
        </pc:picChg>
      </pc:sldChg>
    </pc:docChg>
  </pc:docChgLst>
  <pc:docChgLst>
    <pc:chgData name="Muller, Warren (Environment, Black Mountain)" userId="ff2669af-b905-4423-b802-71028cf1dd50" providerId="ADAL" clId="{34272AF6-3E25-4C4C-9319-3CF8E645EEC7}"/>
    <pc:docChg chg="modSld">
      <pc:chgData name="Muller, Warren (Environment, Black Mountain)" userId="ff2669af-b905-4423-b802-71028cf1dd50" providerId="ADAL" clId="{34272AF6-3E25-4C4C-9319-3CF8E645EEC7}" dt="2023-10-30T12:45:47.420" v="13" actId="478"/>
      <pc:docMkLst>
        <pc:docMk/>
      </pc:docMkLst>
      <pc:sldChg chg="addSp delSp modSp">
        <pc:chgData name="Muller, Warren (Environment, Black Mountain)" userId="ff2669af-b905-4423-b802-71028cf1dd50" providerId="ADAL" clId="{34272AF6-3E25-4C4C-9319-3CF8E645EEC7}" dt="2023-10-30T12:45:47.420" v="13" actId="478"/>
        <pc:sldMkLst>
          <pc:docMk/>
          <pc:sldMk cId="2461060392" sldId="285"/>
        </pc:sldMkLst>
        <pc:spChg chg="add del mod">
          <ac:chgData name="Muller, Warren (Environment, Black Mountain)" userId="ff2669af-b905-4423-b802-71028cf1dd50" providerId="ADAL" clId="{34272AF6-3E25-4C4C-9319-3CF8E645EEC7}" dt="2023-10-30T12:38:13.684" v="6"/>
          <ac:spMkLst>
            <pc:docMk/>
            <pc:sldMk cId="2461060392" sldId="285"/>
            <ac:spMk id="7" creationId="{7B3E907A-400F-1C14-AEA5-4E005369B54A}"/>
          </ac:spMkLst>
        </pc:spChg>
        <pc:spChg chg="add mod">
          <ac:chgData name="Muller, Warren (Environment, Black Mountain)" userId="ff2669af-b905-4423-b802-71028cf1dd50" providerId="ADAL" clId="{34272AF6-3E25-4C4C-9319-3CF8E645EEC7}" dt="2023-10-30T12:45:46.075" v="12" actId="478"/>
          <ac:spMkLst>
            <pc:docMk/>
            <pc:sldMk cId="2461060392" sldId="285"/>
            <ac:spMk id="9" creationId="{4B4101E6-DB16-874D-13C1-8F45D5FB7655}"/>
          </ac:spMkLst>
        </pc:spChg>
        <pc:spChg chg="del">
          <ac:chgData name="Muller, Warren (Environment, Black Mountain)" userId="ff2669af-b905-4423-b802-71028cf1dd50" providerId="ADAL" clId="{34272AF6-3E25-4C4C-9319-3CF8E645EEC7}" dt="2023-10-30T12:35:46.723" v="0"/>
          <ac:spMkLst>
            <pc:docMk/>
            <pc:sldMk cId="2461060392" sldId="285"/>
            <ac:spMk id="11" creationId="{00000000-0000-0000-0000-000000000000}"/>
          </ac:spMkLst>
        </pc:spChg>
        <pc:picChg chg="add del mod">
          <ac:chgData name="Muller, Warren (Environment, Black Mountain)" userId="ff2669af-b905-4423-b802-71028cf1dd50" providerId="ADAL" clId="{34272AF6-3E25-4C4C-9319-3CF8E645EEC7}" dt="2023-10-30T12:37:17.861" v="3" actId="478"/>
          <ac:picMkLst>
            <pc:docMk/>
            <pc:sldMk cId="2461060392" sldId="285"/>
            <ac:picMk id="4" creationId="{BF547C8E-8C7E-33F8-A6E1-F88D5B7D49E8}"/>
          </ac:picMkLst>
        </pc:picChg>
        <pc:picChg chg="add del mod">
          <ac:chgData name="Muller, Warren (Environment, Black Mountain)" userId="ff2669af-b905-4423-b802-71028cf1dd50" providerId="ADAL" clId="{34272AF6-3E25-4C4C-9319-3CF8E645EEC7}" dt="2023-10-30T12:45:47.420" v="13" actId="478"/>
          <ac:picMkLst>
            <pc:docMk/>
            <pc:sldMk cId="2461060392" sldId="285"/>
            <ac:picMk id="5" creationId="{2AD29600-3763-7DD7-14BD-EA3DE16BC148}"/>
          </ac:picMkLst>
        </pc:picChg>
        <pc:picChg chg="add del mod">
          <ac:chgData name="Muller, Warren (Environment, Black Mountain)" userId="ff2669af-b905-4423-b802-71028cf1dd50" providerId="ADAL" clId="{34272AF6-3E25-4C4C-9319-3CF8E645EEC7}" dt="2023-10-30T12:45:46.075" v="12" actId="478"/>
          <ac:picMkLst>
            <pc:docMk/>
            <pc:sldMk cId="2461060392" sldId="285"/>
            <ac:picMk id="8" creationId="{CA750BC3-E78E-765C-B703-62475F85A2B5}"/>
          </ac:picMkLst>
        </pc:picChg>
      </pc:sldChg>
    </pc:docChg>
  </pc:docChgLst>
  <pc:docChgLst>
    <pc:chgData name="Muller, Warren (Environment, Black Mountain)" userId="ff2669af-b905-4423-b802-71028cf1dd50" providerId="ADAL" clId="{469C0DFA-E55C-4760-9635-5E7A467D5DE9}"/>
    <pc:docChg chg="undo custSel addSld delSld modSld sldOrd delMainMaster">
      <pc:chgData name="Muller, Warren (Environment, Black Mountain)" userId="ff2669af-b905-4423-b802-71028cf1dd50" providerId="ADAL" clId="{469C0DFA-E55C-4760-9635-5E7A467D5DE9}" dt="2023-11-14T05:25:53.108" v="2526" actId="47"/>
      <pc:docMkLst>
        <pc:docMk/>
      </pc:docMkLst>
      <pc:sldChg chg="del">
        <pc:chgData name="Muller, Warren (Environment, Black Mountain)" userId="ff2669af-b905-4423-b802-71028cf1dd50" providerId="ADAL" clId="{469C0DFA-E55C-4760-9635-5E7A467D5DE9}" dt="2023-11-14T05:25:53.108" v="2526" actId="47"/>
        <pc:sldMkLst>
          <pc:docMk/>
          <pc:sldMk cId="417937528" sldId="272"/>
        </pc:sldMkLst>
      </pc:sldChg>
      <pc:sldChg chg="del">
        <pc:chgData name="Muller, Warren (Environment, Black Mountain)" userId="ff2669af-b905-4423-b802-71028cf1dd50" providerId="ADAL" clId="{469C0DFA-E55C-4760-9635-5E7A467D5DE9}" dt="2023-11-14T05:25:53.108" v="2526" actId="47"/>
        <pc:sldMkLst>
          <pc:docMk/>
          <pc:sldMk cId="771447612" sldId="279"/>
        </pc:sldMkLst>
      </pc:sldChg>
      <pc:sldChg chg="modSp mod ord">
        <pc:chgData name="Muller, Warren (Environment, Black Mountain)" userId="ff2669af-b905-4423-b802-71028cf1dd50" providerId="ADAL" clId="{469C0DFA-E55C-4760-9635-5E7A467D5DE9}" dt="2023-11-14T04:01:12.781" v="1499" actId="207"/>
        <pc:sldMkLst>
          <pc:docMk/>
          <pc:sldMk cId="3371614113" sldId="281"/>
        </pc:sldMkLst>
        <pc:spChg chg="mod">
          <ac:chgData name="Muller, Warren (Environment, Black Mountain)" userId="ff2669af-b905-4423-b802-71028cf1dd50" providerId="ADAL" clId="{469C0DFA-E55C-4760-9635-5E7A467D5DE9}" dt="2023-11-14T04:01:00.131" v="1498" actId="207"/>
          <ac:spMkLst>
            <pc:docMk/>
            <pc:sldMk cId="3371614113" sldId="281"/>
            <ac:spMk id="6" creationId="{00000000-0000-0000-0000-000000000000}"/>
          </ac:spMkLst>
        </pc:spChg>
        <pc:spChg chg="mod">
          <ac:chgData name="Muller, Warren (Environment, Black Mountain)" userId="ff2669af-b905-4423-b802-71028cf1dd50" providerId="ADAL" clId="{469C0DFA-E55C-4760-9635-5E7A467D5DE9}" dt="2023-11-14T04:01:12.781" v="1499" actId="207"/>
          <ac:spMkLst>
            <pc:docMk/>
            <pc:sldMk cId="3371614113" sldId="281"/>
            <ac:spMk id="38913" creationId="{00000000-0000-0000-0000-000000000000}"/>
          </ac:spMkLst>
        </pc:spChg>
      </pc:sldChg>
      <pc:sldChg chg="del">
        <pc:chgData name="Muller, Warren (Environment, Black Mountain)" userId="ff2669af-b905-4423-b802-71028cf1dd50" providerId="ADAL" clId="{469C0DFA-E55C-4760-9635-5E7A467D5DE9}" dt="2023-11-14T05:25:45.640" v="2525" actId="47"/>
        <pc:sldMkLst>
          <pc:docMk/>
          <pc:sldMk cId="2963158570" sldId="287"/>
        </pc:sldMkLst>
      </pc:sldChg>
      <pc:sldChg chg="del">
        <pc:chgData name="Muller, Warren (Environment, Black Mountain)" userId="ff2669af-b905-4423-b802-71028cf1dd50" providerId="ADAL" clId="{469C0DFA-E55C-4760-9635-5E7A467D5DE9}" dt="2023-11-14T05:25:45.640" v="2525" actId="47"/>
        <pc:sldMkLst>
          <pc:docMk/>
          <pc:sldMk cId="4170465058" sldId="288"/>
        </pc:sldMkLst>
      </pc:sldChg>
      <pc:sldChg chg="del">
        <pc:chgData name="Muller, Warren (Environment, Black Mountain)" userId="ff2669af-b905-4423-b802-71028cf1dd50" providerId="ADAL" clId="{469C0DFA-E55C-4760-9635-5E7A467D5DE9}" dt="2023-11-14T05:25:53.108" v="2526" actId="47"/>
        <pc:sldMkLst>
          <pc:docMk/>
          <pc:sldMk cId="4027710042" sldId="289"/>
        </pc:sldMkLst>
      </pc:sldChg>
      <pc:sldChg chg="del">
        <pc:chgData name="Muller, Warren (Environment, Black Mountain)" userId="ff2669af-b905-4423-b802-71028cf1dd50" providerId="ADAL" clId="{469C0DFA-E55C-4760-9635-5E7A467D5DE9}" dt="2023-11-14T05:25:53.108" v="2526" actId="47"/>
        <pc:sldMkLst>
          <pc:docMk/>
          <pc:sldMk cId="3849442055" sldId="302"/>
        </pc:sldMkLst>
      </pc:sldChg>
      <pc:sldChg chg="del">
        <pc:chgData name="Muller, Warren (Environment, Black Mountain)" userId="ff2669af-b905-4423-b802-71028cf1dd50" providerId="ADAL" clId="{469C0DFA-E55C-4760-9635-5E7A467D5DE9}" dt="2023-11-14T05:25:53.108" v="2526" actId="47"/>
        <pc:sldMkLst>
          <pc:docMk/>
          <pc:sldMk cId="596762154" sldId="312"/>
        </pc:sldMkLst>
      </pc:sldChg>
      <pc:sldChg chg="del">
        <pc:chgData name="Muller, Warren (Environment, Black Mountain)" userId="ff2669af-b905-4423-b802-71028cf1dd50" providerId="ADAL" clId="{469C0DFA-E55C-4760-9635-5E7A467D5DE9}" dt="2023-11-14T05:25:45.640" v="2525" actId="47"/>
        <pc:sldMkLst>
          <pc:docMk/>
          <pc:sldMk cId="2628362894" sldId="317"/>
        </pc:sldMkLst>
      </pc:sldChg>
      <pc:sldChg chg="modSp mod">
        <pc:chgData name="Muller, Warren (Environment, Black Mountain)" userId="ff2669af-b905-4423-b802-71028cf1dd50" providerId="ADAL" clId="{469C0DFA-E55C-4760-9635-5E7A467D5DE9}" dt="2023-11-14T02:06:31.207" v="289" actId="6549"/>
        <pc:sldMkLst>
          <pc:docMk/>
          <pc:sldMk cId="786072519" sldId="318"/>
        </pc:sldMkLst>
        <pc:spChg chg="mod">
          <ac:chgData name="Muller, Warren (Environment, Black Mountain)" userId="ff2669af-b905-4423-b802-71028cf1dd50" providerId="ADAL" clId="{469C0DFA-E55C-4760-9635-5E7A467D5DE9}" dt="2023-11-14T02:06:31.207" v="289" actId="6549"/>
          <ac:spMkLst>
            <pc:docMk/>
            <pc:sldMk cId="786072519" sldId="318"/>
            <ac:spMk id="5" creationId="{00000000-0000-0000-0000-000000000000}"/>
          </ac:spMkLst>
        </pc:spChg>
      </pc:sldChg>
      <pc:sldChg chg="modSp mod">
        <pc:chgData name="Muller, Warren (Environment, Black Mountain)" userId="ff2669af-b905-4423-b802-71028cf1dd50" providerId="ADAL" clId="{469C0DFA-E55C-4760-9635-5E7A467D5DE9}" dt="2023-11-14T02:10:33.346" v="391" actId="20577"/>
        <pc:sldMkLst>
          <pc:docMk/>
          <pc:sldMk cId="4169513720" sldId="319"/>
        </pc:sldMkLst>
        <pc:spChg chg="mod">
          <ac:chgData name="Muller, Warren (Environment, Black Mountain)" userId="ff2669af-b905-4423-b802-71028cf1dd50" providerId="ADAL" clId="{469C0DFA-E55C-4760-9635-5E7A467D5DE9}" dt="2023-11-14T02:10:33.346" v="391" actId="20577"/>
          <ac:spMkLst>
            <pc:docMk/>
            <pc:sldMk cId="4169513720" sldId="319"/>
            <ac:spMk id="5" creationId="{00000000-0000-0000-0000-000000000000}"/>
          </ac:spMkLst>
        </pc:spChg>
      </pc:sldChg>
      <pc:sldChg chg="addSp modSp mod">
        <pc:chgData name="Muller, Warren (Environment, Black Mountain)" userId="ff2669af-b905-4423-b802-71028cf1dd50" providerId="ADAL" clId="{469C0DFA-E55C-4760-9635-5E7A467D5DE9}" dt="2023-11-14T02:25:27.546" v="527" actId="20577"/>
        <pc:sldMkLst>
          <pc:docMk/>
          <pc:sldMk cId="209347496" sldId="320"/>
        </pc:sldMkLst>
        <pc:spChg chg="add mod">
          <ac:chgData name="Muller, Warren (Environment, Black Mountain)" userId="ff2669af-b905-4423-b802-71028cf1dd50" providerId="ADAL" clId="{469C0DFA-E55C-4760-9635-5E7A467D5DE9}" dt="2023-11-14T02:25:27.546" v="527" actId="20577"/>
          <ac:spMkLst>
            <pc:docMk/>
            <pc:sldMk cId="209347496" sldId="320"/>
            <ac:spMk id="3" creationId="{91F14211-2C7C-A08C-0E21-97645A26CDEC}"/>
          </ac:spMkLst>
        </pc:spChg>
        <pc:picChg chg="mod">
          <ac:chgData name="Muller, Warren (Environment, Black Mountain)" userId="ff2669af-b905-4423-b802-71028cf1dd50" providerId="ADAL" clId="{469C0DFA-E55C-4760-9635-5E7A467D5DE9}" dt="2023-11-14T02:20:47.735" v="394" actId="1076"/>
          <ac:picMkLst>
            <pc:docMk/>
            <pc:sldMk cId="209347496" sldId="320"/>
            <ac:picMk id="2" creationId="{6DB5E882-3A55-AEF7-0758-BBD5102DB6E0}"/>
          </ac:picMkLst>
        </pc:picChg>
      </pc:sldChg>
      <pc:sldChg chg="addSp modSp mod">
        <pc:chgData name="Muller, Warren (Environment, Black Mountain)" userId="ff2669af-b905-4423-b802-71028cf1dd50" providerId="ADAL" clId="{469C0DFA-E55C-4760-9635-5E7A467D5DE9}" dt="2023-11-14T04:36:56.794" v="1570" actId="207"/>
        <pc:sldMkLst>
          <pc:docMk/>
          <pc:sldMk cId="3810033557" sldId="321"/>
        </pc:sldMkLst>
        <pc:spChg chg="add mod">
          <ac:chgData name="Muller, Warren (Environment, Black Mountain)" userId="ff2669af-b905-4423-b802-71028cf1dd50" providerId="ADAL" clId="{469C0DFA-E55C-4760-9635-5E7A467D5DE9}" dt="2023-11-14T04:36:56.794" v="1570" actId="207"/>
          <ac:spMkLst>
            <pc:docMk/>
            <pc:sldMk cId="3810033557" sldId="321"/>
            <ac:spMk id="3" creationId="{30B48FEA-0B6F-BAB3-782A-D3DC2BC014A0}"/>
          </ac:spMkLst>
        </pc:spChg>
        <pc:spChg chg="mod">
          <ac:chgData name="Muller, Warren (Environment, Black Mountain)" userId="ff2669af-b905-4423-b802-71028cf1dd50" providerId="ADAL" clId="{469C0DFA-E55C-4760-9635-5E7A467D5DE9}" dt="2023-11-14T02:07:33.069" v="337" actId="113"/>
          <ac:spMkLst>
            <pc:docMk/>
            <pc:sldMk cId="3810033557" sldId="321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469C0DFA-E55C-4760-9635-5E7A467D5DE9}" dt="2023-11-14T04:35:14.876" v="1500" actId="14100"/>
          <ac:spMkLst>
            <pc:docMk/>
            <pc:sldMk cId="3810033557" sldId="321"/>
            <ac:spMk id="6" creationId="{DB0A82E5-BC2B-6760-650C-3EE0FAE80AA5}"/>
          </ac:spMkLst>
        </pc:spChg>
      </pc:sldChg>
      <pc:sldChg chg="modSp mod">
        <pc:chgData name="Muller, Warren (Environment, Black Mountain)" userId="ff2669af-b905-4423-b802-71028cf1dd50" providerId="ADAL" clId="{469C0DFA-E55C-4760-9635-5E7A467D5DE9}" dt="2023-11-14T03:47:15.147" v="1172" actId="20577"/>
        <pc:sldMkLst>
          <pc:docMk/>
          <pc:sldMk cId="3510226768" sldId="322"/>
        </pc:sldMkLst>
        <pc:spChg chg="mod">
          <ac:chgData name="Muller, Warren (Environment, Black Mountain)" userId="ff2669af-b905-4423-b802-71028cf1dd50" providerId="ADAL" clId="{469C0DFA-E55C-4760-9635-5E7A467D5DE9}" dt="2023-11-14T03:47:15.147" v="1172" actId="20577"/>
          <ac:spMkLst>
            <pc:docMk/>
            <pc:sldMk cId="3510226768" sldId="322"/>
            <ac:spMk id="2" creationId="{91F6C6F3-95DA-2BD4-EC94-2B4725168D18}"/>
          </ac:spMkLst>
        </pc:spChg>
        <pc:spChg chg="mod">
          <ac:chgData name="Muller, Warren (Environment, Black Mountain)" userId="ff2669af-b905-4423-b802-71028cf1dd50" providerId="ADAL" clId="{469C0DFA-E55C-4760-9635-5E7A467D5DE9}" dt="2023-11-14T02:07:27.940" v="336" actId="113"/>
          <ac:spMkLst>
            <pc:docMk/>
            <pc:sldMk cId="3510226768" sldId="322"/>
            <ac:spMk id="4" creationId="{00000000-0000-0000-0000-000000000000}"/>
          </ac:spMkLst>
        </pc:spChg>
        <pc:picChg chg="mod">
          <ac:chgData name="Muller, Warren (Environment, Black Mountain)" userId="ff2669af-b905-4423-b802-71028cf1dd50" providerId="ADAL" clId="{469C0DFA-E55C-4760-9635-5E7A467D5DE9}" dt="2023-11-14T02:34:34.549" v="625" actId="1076"/>
          <ac:picMkLst>
            <pc:docMk/>
            <pc:sldMk cId="3510226768" sldId="322"/>
            <ac:picMk id="1026" creationId="{EB3FEA06-1020-254D-79A5-279410ED5586}"/>
          </ac:picMkLst>
        </pc:picChg>
      </pc:sldChg>
      <pc:sldChg chg="addSp delSp modSp mod">
        <pc:chgData name="Muller, Warren (Environment, Black Mountain)" userId="ff2669af-b905-4423-b802-71028cf1dd50" providerId="ADAL" clId="{469C0DFA-E55C-4760-9635-5E7A467D5DE9}" dt="2023-11-14T02:41:36.882" v="674" actId="478"/>
        <pc:sldMkLst>
          <pc:docMk/>
          <pc:sldMk cId="3361802329" sldId="323"/>
        </pc:sldMkLst>
        <pc:spChg chg="add mod">
          <ac:chgData name="Muller, Warren (Environment, Black Mountain)" userId="ff2669af-b905-4423-b802-71028cf1dd50" providerId="ADAL" clId="{469C0DFA-E55C-4760-9635-5E7A467D5DE9}" dt="2023-11-14T02:39:28.633" v="656" actId="1076"/>
          <ac:spMkLst>
            <pc:docMk/>
            <pc:sldMk cId="3361802329" sldId="323"/>
            <ac:spMk id="2" creationId="{05672729-1CB1-B89F-0181-DDE31519B68E}"/>
          </ac:spMkLst>
        </pc:spChg>
        <pc:spChg chg="add mod">
          <ac:chgData name="Muller, Warren (Environment, Black Mountain)" userId="ff2669af-b905-4423-b802-71028cf1dd50" providerId="ADAL" clId="{469C0DFA-E55C-4760-9635-5E7A467D5DE9}" dt="2023-11-14T02:40:23.513" v="665" actId="208"/>
          <ac:spMkLst>
            <pc:docMk/>
            <pc:sldMk cId="3361802329" sldId="323"/>
            <ac:spMk id="5" creationId="{C4698370-68DD-773C-0598-E507179D3116}"/>
          </ac:spMkLst>
        </pc:spChg>
        <pc:spChg chg="add mod">
          <ac:chgData name="Muller, Warren (Environment, Black Mountain)" userId="ff2669af-b905-4423-b802-71028cf1dd50" providerId="ADAL" clId="{469C0DFA-E55C-4760-9635-5E7A467D5DE9}" dt="2023-11-14T02:41:09.857" v="673" actId="1076"/>
          <ac:spMkLst>
            <pc:docMk/>
            <pc:sldMk cId="3361802329" sldId="323"/>
            <ac:spMk id="6" creationId="{FD38EE41-D6FF-1CB5-3179-90E84D7CE97A}"/>
          </ac:spMkLst>
        </pc:spChg>
        <pc:spChg chg="del mod">
          <ac:chgData name="Muller, Warren (Environment, Black Mountain)" userId="ff2669af-b905-4423-b802-71028cf1dd50" providerId="ADAL" clId="{469C0DFA-E55C-4760-9635-5E7A467D5DE9}" dt="2023-11-14T02:41:36.882" v="674" actId="478"/>
          <ac:spMkLst>
            <pc:docMk/>
            <pc:sldMk cId="3361802329" sldId="323"/>
            <ac:spMk id="16" creationId="{F3989446-7F97-167E-9F7D-853EA164EB23}"/>
          </ac:spMkLst>
        </pc:spChg>
      </pc:sldChg>
      <pc:sldChg chg="modSp mod">
        <pc:chgData name="Muller, Warren (Environment, Black Mountain)" userId="ff2669af-b905-4423-b802-71028cf1dd50" providerId="ADAL" clId="{469C0DFA-E55C-4760-9635-5E7A467D5DE9}" dt="2023-11-13T23:41:28.320" v="223" actId="27636"/>
        <pc:sldMkLst>
          <pc:docMk/>
          <pc:sldMk cId="4211535993" sldId="324"/>
        </pc:sldMkLst>
        <pc:spChg chg="mod">
          <ac:chgData name="Muller, Warren (Environment, Black Mountain)" userId="ff2669af-b905-4423-b802-71028cf1dd50" providerId="ADAL" clId="{469C0DFA-E55C-4760-9635-5E7A467D5DE9}" dt="2023-11-13T23:41:28.320" v="223" actId="27636"/>
          <ac:spMkLst>
            <pc:docMk/>
            <pc:sldMk cId="4211535993" sldId="324"/>
            <ac:spMk id="5" creationId="{00000000-0000-0000-0000-000000000000}"/>
          </ac:spMkLst>
        </pc:spChg>
      </pc:sldChg>
      <pc:sldChg chg="addSp delSp modSp mod">
        <pc:chgData name="Muller, Warren (Environment, Black Mountain)" userId="ff2669af-b905-4423-b802-71028cf1dd50" providerId="ADAL" clId="{469C0DFA-E55C-4760-9635-5E7A467D5DE9}" dt="2023-11-14T03:48:39.882" v="1199" actId="122"/>
        <pc:sldMkLst>
          <pc:docMk/>
          <pc:sldMk cId="4252207467" sldId="325"/>
        </pc:sldMkLst>
        <pc:spChg chg="mod">
          <ac:chgData name="Muller, Warren (Environment, Black Mountain)" userId="ff2669af-b905-4423-b802-71028cf1dd50" providerId="ADAL" clId="{469C0DFA-E55C-4760-9635-5E7A467D5DE9}" dt="2023-11-14T03:48:39.882" v="1199" actId="122"/>
          <ac:spMkLst>
            <pc:docMk/>
            <pc:sldMk cId="4252207467" sldId="325"/>
            <ac:spMk id="6" creationId="{2C23FFE2-B5DE-E737-AC62-BB109B7BFCE6}"/>
          </ac:spMkLst>
        </pc:spChg>
        <pc:spChg chg="del">
          <ac:chgData name="Muller, Warren (Environment, Black Mountain)" userId="ff2669af-b905-4423-b802-71028cf1dd50" providerId="ADAL" clId="{469C0DFA-E55C-4760-9635-5E7A467D5DE9}" dt="2023-11-14T02:55:17.684" v="751" actId="478"/>
          <ac:spMkLst>
            <pc:docMk/>
            <pc:sldMk cId="4252207467" sldId="325"/>
            <ac:spMk id="7" creationId="{8C707DC8-B325-A00B-4156-97B13A4FC500}"/>
          </ac:spMkLst>
        </pc:spChg>
        <pc:spChg chg="add mod">
          <ac:chgData name="Muller, Warren (Environment, Black Mountain)" userId="ff2669af-b905-4423-b802-71028cf1dd50" providerId="ADAL" clId="{469C0DFA-E55C-4760-9635-5E7A467D5DE9}" dt="2023-11-14T02:54:25.383" v="747" actId="207"/>
          <ac:spMkLst>
            <pc:docMk/>
            <pc:sldMk cId="4252207467" sldId="325"/>
            <ac:spMk id="19" creationId="{5E9690D4-48A4-7BAA-8E62-01E52AD1F9BE}"/>
          </ac:spMkLst>
        </pc:spChg>
        <pc:grpChg chg="mod">
          <ac:chgData name="Muller, Warren (Environment, Black Mountain)" userId="ff2669af-b905-4423-b802-71028cf1dd50" providerId="ADAL" clId="{469C0DFA-E55C-4760-9635-5E7A467D5DE9}" dt="2023-11-14T02:45:50.178" v="681"/>
          <ac:grpSpMkLst>
            <pc:docMk/>
            <pc:sldMk cId="4252207467" sldId="325"/>
            <ac:grpSpMk id="11" creationId="{CEE460C4-013F-5C3F-94D6-5A45D824C2E0}"/>
          </ac:grpSpMkLst>
        </pc:grpChg>
        <pc:inkChg chg="add del mod">
          <ac:chgData name="Muller, Warren (Environment, Black Mountain)" userId="ff2669af-b905-4423-b802-71028cf1dd50" providerId="ADAL" clId="{469C0DFA-E55C-4760-9635-5E7A467D5DE9}" dt="2023-11-14T02:45:50.900" v="682" actId="9405"/>
          <ac:inkMkLst>
            <pc:docMk/>
            <pc:sldMk cId="4252207467" sldId="325"/>
            <ac:inkMk id="9" creationId="{79297FA7-28A0-981A-DBCA-83956FB110CF}"/>
          </ac:inkMkLst>
        </pc:inkChg>
        <pc:inkChg chg="add del mod">
          <ac:chgData name="Muller, Warren (Environment, Black Mountain)" userId="ff2669af-b905-4423-b802-71028cf1dd50" providerId="ADAL" clId="{469C0DFA-E55C-4760-9635-5E7A467D5DE9}" dt="2023-11-14T02:45:50.178" v="681"/>
          <ac:inkMkLst>
            <pc:docMk/>
            <pc:sldMk cId="4252207467" sldId="325"/>
            <ac:inkMk id="10" creationId="{407719F9-0A8F-FE31-BA5D-2C63CD4F87EB}"/>
          </ac:inkMkLst>
        </pc:inkChg>
        <pc:cxnChg chg="add del">
          <ac:chgData name="Muller, Warren (Environment, Black Mountain)" userId="ff2669af-b905-4423-b802-71028cf1dd50" providerId="ADAL" clId="{469C0DFA-E55C-4760-9635-5E7A467D5DE9}" dt="2023-11-14T02:45:12.433" v="676" actId="478"/>
          <ac:cxnSpMkLst>
            <pc:docMk/>
            <pc:sldMk cId="4252207467" sldId="325"/>
            <ac:cxnSpMk id="8" creationId="{994F9052-DE9C-63D9-1D4E-878C7B349732}"/>
          </ac:cxnSpMkLst>
        </pc:cxnChg>
        <pc:cxnChg chg="add mod">
          <ac:chgData name="Muller, Warren (Environment, Black Mountain)" userId="ff2669af-b905-4423-b802-71028cf1dd50" providerId="ADAL" clId="{469C0DFA-E55C-4760-9635-5E7A467D5DE9}" dt="2023-11-14T02:54:53.963" v="749" actId="1076"/>
          <ac:cxnSpMkLst>
            <pc:docMk/>
            <pc:sldMk cId="4252207467" sldId="325"/>
            <ac:cxnSpMk id="13" creationId="{C0642580-A232-D389-5B3D-440C5E7C5290}"/>
          </ac:cxnSpMkLst>
        </pc:cxnChg>
        <pc:cxnChg chg="add del mod">
          <ac:chgData name="Muller, Warren (Environment, Black Mountain)" userId="ff2669af-b905-4423-b802-71028cf1dd50" providerId="ADAL" clId="{469C0DFA-E55C-4760-9635-5E7A467D5DE9}" dt="2023-11-14T02:48:53.154" v="689" actId="478"/>
          <ac:cxnSpMkLst>
            <pc:docMk/>
            <pc:sldMk cId="4252207467" sldId="325"/>
            <ac:cxnSpMk id="15" creationId="{CF31970C-A18B-D969-5A34-4B527A311B01}"/>
          </ac:cxnSpMkLst>
        </pc:cxnChg>
        <pc:cxnChg chg="add mod">
          <ac:chgData name="Muller, Warren (Environment, Black Mountain)" userId="ff2669af-b905-4423-b802-71028cf1dd50" providerId="ADAL" clId="{469C0DFA-E55C-4760-9635-5E7A467D5DE9}" dt="2023-11-14T02:55:01.993" v="750" actId="14100"/>
          <ac:cxnSpMkLst>
            <pc:docMk/>
            <pc:sldMk cId="4252207467" sldId="325"/>
            <ac:cxnSpMk id="18" creationId="{19636BFA-F9E6-3E39-3CFC-0442B5EFA68F}"/>
          </ac:cxnSpMkLst>
        </pc:cxnChg>
      </pc:sldChg>
      <pc:sldChg chg="addSp delSp modSp mod">
        <pc:chgData name="Muller, Warren (Environment, Black Mountain)" userId="ff2669af-b905-4423-b802-71028cf1dd50" providerId="ADAL" clId="{469C0DFA-E55C-4760-9635-5E7A467D5DE9}" dt="2023-11-14T03:06:26" v="799" actId="478"/>
        <pc:sldMkLst>
          <pc:docMk/>
          <pc:sldMk cId="3012859962" sldId="331"/>
        </pc:sldMkLst>
        <pc:picChg chg="del mod">
          <ac:chgData name="Muller, Warren (Environment, Black Mountain)" userId="ff2669af-b905-4423-b802-71028cf1dd50" providerId="ADAL" clId="{469C0DFA-E55C-4760-9635-5E7A467D5DE9}" dt="2023-11-14T03:06:26" v="799" actId="478"/>
          <ac:picMkLst>
            <pc:docMk/>
            <pc:sldMk cId="3012859962" sldId="331"/>
            <ac:picMk id="2" creationId="{49DDAB39-48C0-0B75-3E1D-6A8308AF2E5F}"/>
          </ac:picMkLst>
        </pc:picChg>
        <pc:picChg chg="add mod">
          <ac:chgData name="Muller, Warren (Environment, Black Mountain)" userId="ff2669af-b905-4423-b802-71028cf1dd50" providerId="ADAL" clId="{469C0DFA-E55C-4760-9635-5E7A467D5DE9}" dt="2023-11-14T03:06:21.873" v="798" actId="1076"/>
          <ac:picMkLst>
            <pc:docMk/>
            <pc:sldMk cId="3012859962" sldId="331"/>
            <ac:picMk id="5" creationId="{37D15EC8-D31B-7040-DB46-95F5100DECD0}"/>
          </ac:picMkLst>
        </pc:picChg>
      </pc:sldChg>
      <pc:sldChg chg="delSp modSp mod">
        <pc:chgData name="Muller, Warren (Environment, Black Mountain)" userId="ff2669af-b905-4423-b802-71028cf1dd50" providerId="ADAL" clId="{469C0DFA-E55C-4760-9635-5E7A467D5DE9}" dt="2023-11-14T03:10:50.608" v="809" actId="1076"/>
        <pc:sldMkLst>
          <pc:docMk/>
          <pc:sldMk cId="2569057426" sldId="332"/>
        </pc:sldMkLst>
        <pc:picChg chg="del">
          <ac:chgData name="Muller, Warren (Environment, Black Mountain)" userId="ff2669af-b905-4423-b802-71028cf1dd50" providerId="ADAL" clId="{469C0DFA-E55C-4760-9635-5E7A467D5DE9}" dt="2023-11-14T03:10:44.931" v="808" actId="478"/>
          <ac:picMkLst>
            <pc:docMk/>
            <pc:sldMk cId="2569057426" sldId="332"/>
            <ac:picMk id="2" creationId="{20744F04-6C32-DA67-0DB9-7899567E15D6}"/>
          </ac:picMkLst>
        </pc:picChg>
        <pc:picChg chg="mod">
          <ac:chgData name="Muller, Warren (Environment, Black Mountain)" userId="ff2669af-b905-4423-b802-71028cf1dd50" providerId="ADAL" clId="{469C0DFA-E55C-4760-9635-5E7A467D5DE9}" dt="2023-11-14T03:10:50.608" v="809" actId="1076"/>
          <ac:picMkLst>
            <pc:docMk/>
            <pc:sldMk cId="2569057426" sldId="332"/>
            <ac:picMk id="3" creationId="{266FC3EE-779C-A130-C5AD-F1BFEE168718}"/>
          </ac:picMkLst>
        </pc:picChg>
      </pc:sldChg>
      <pc:sldChg chg="del ord">
        <pc:chgData name="Muller, Warren (Environment, Black Mountain)" userId="ff2669af-b905-4423-b802-71028cf1dd50" providerId="ADAL" clId="{469C0DFA-E55C-4760-9635-5E7A467D5DE9}" dt="2023-11-14T05:25:45.640" v="2525" actId="47"/>
        <pc:sldMkLst>
          <pc:docMk/>
          <pc:sldMk cId="2585630424" sldId="334"/>
        </pc:sldMkLst>
      </pc:sldChg>
      <pc:sldChg chg="addSp modSp mod">
        <pc:chgData name="Muller, Warren (Environment, Black Mountain)" userId="ff2669af-b905-4423-b802-71028cf1dd50" providerId="ADAL" clId="{469C0DFA-E55C-4760-9635-5E7A467D5DE9}" dt="2023-11-14T03:16:17.715" v="866" actId="14100"/>
        <pc:sldMkLst>
          <pc:docMk/>
          <pc:sldMk cId="749939862" sldId="337"/>
        </pc:sldMkLst>
        <pc:spChg chg="mod">
          <ac:chgData name="Muller, Warren (Environment, Black Mountain)" userId="ff2669af-b905-4423-b802-71028cf1dd50" providerId="ADAL" clId="{469C0DFA-E55C-4760-9635-5E7A467D5DE9}" dt="2023-11-14T03:13:40.477" v="817" actId="255"/>
          <ac:spMkLst>
            <pc:docMk/>
            <pc:sldMk cId="749939862" sldId="337"/>
            <ac:spMk id="2" creationId="{38A68134-02A2-382C-AD39-74A7EF943B38}"/>
          </ac:spMkLst>
        </pc:spChg>
        <pc:spChg chg="mod">
          <ac:chgData name="Muller, Warren (Environment, Black Mountain)" userId="ff2669af-b905-4423-b802-71028cf1dd50" providerId="ADAL" clId="{469C0DFA-E55C-4760-9635-5E7A467D5DE9}" dt="2023-11-14T03:13:59.394" v="820" actId="1076"/>
          <ac:spMkLst>
            <pc:docMk/>
            <pc:sldMk cId="749939862" sldId="337"/>
            <ac:spMk id="8" creationId="{993D9F91-266F-3BA7-E87B-3B3E7A41E077}"/>
          </ac:spMkLst>
        </pc:spChg>
        <pc:picChg chg="add mod">
          <ac:chgData name="Muller, Warren (Environment, Black Mountain)" userId="ff2669af-b905-4423-b802-71028cf1dd50" providerId="ADAL" clId="{469C0DFA-E55C-4760-9635-5E7A467D5DE9}" dt="2023-11-14T03:15:07.264" v="861" actId="14100"/>
          <ac:picMkLst>
            <pc:docMk/>
            <pc:sldMk cId="749939862" sldId="337"/>
            <ac:picMk id="3" creationId="{1082E0DC-2FD0-776D-18E3-D2A0480AC7DF}"/>
          </ac:picMkLst>
        </pc:picChg>
        <pc:cxnChg chg="add mod">
          <ac:chgData name="Muller, Warren (Environment, Black Mountain)" userId="ff2669af-b905-4423-b802-71028cf1dd50" providerId="ADAL" clId="{469C0DFA-E55C-4760-9635-5E7A467D5DE9}" dt="2023-11-14T03:16:17.715" v="866" actId="14100"/>
          <ac:cxnSpMkLst>
            <pc:docMk/>
            <pc:sldMk cId="749939862" sldId="337"/>
            <ac:cxnSpMk id="5" creationId="{4A855C9B-E520-40D8-5FC5-C427BE166C57}"/>
          </ac:cxnSpMkLst>
        </pc:cxnChg>
      </pc:sldChg>
      <pc:sldChg chg="delSp modSp mod">
        <pc:chgData name="Muller, Warren (Environment, Black Mountain)" userId="ff2669af-b905-4423-b802-71028cf1dd50" providerId="ADAL" clId="{469C0DFA-E55C-4760-9635-5E7A467D5DE9}" dt="2023-11-14T03:29:00.051" v="904" actId="1076"/>
        <pc:sldMkLst>
          <pc:docMk/>
          <pc:sldMk cId="1197092215" sldId="342"/>
        </pc:sldMkLst>
        <pc:picChg chg="mod">
          <ac:chgData name="Muller, Warren (Environment, Black Mountain)" userId="ff2669af-b905-4423-b802-71028cf1dd50" providerId="ADAL" clId="{469C0DFA-E55C-4760-9635-5E7A467D5DE9}" dt="2023-11-14T03:29:00.051" v="904" actId="1076"/>
          <ac:picMkLst>
            <pc:docMk/>
            <pc:sldMk cId="1197092215" sldId="342"/>
            <ac:picMk id="3" creationId="{867BB23A-1C5B-D12F-D582-4B175ED05E7C}"/>
          </ac:picMkLst>
        </pc:picChg>
        <pc:picChg chg="del">
          <ac:chgData name="Muller, Warren (Environment, Black Mountain)" userId="ff2669af-b905-4423-b802-71028cf1dd50" providerId="ADAL" clId="{469C0DFA-E55C-4760-9635-5E7A467D5DE9}" dt="2023-11-14T03:28:53.985" v="903" actId="478"/>
          <ac:picMkLst>
            <pc:docMk/>
            <pc:sldMk cId="1197092215" sldId="342"/>
            <ac:picMk id="6" creationId="{A0B58B59-CED8-C1AC-C3C9-E28FA4C4C730}"/>
          </ac:picMkLst>
        </pc:picChg>
      </pc:sldChg>
      <pc:sldChg chg="addSp delSp modSp add mod ord">
        <pc:chgData name="Muller, Warren (Environment, Black Mountain)" userId="ff2669af-b905-4423-b802-71028cf1dd50" providerId="ADAL" clId="{469C0DFA-E55C-4760-9635-5E7A467D5DE9}" dt="2023-11-14T05:03:23.450" v="1790" actId="6549"/>
        <pc:sldMkLst>
          <pc:docMk/>
          <pc:sldMk cId="923150177" sldId="348"/>
        </pc:sldMkLst>
        <pc:spChg chg="del">
          <ac:chgData name="Muller, Warren (Environment, Black Mountain)" userId="ff2669af-b905-4423-b802-71028cf1dd50" providerId="ADAL" clId="{469C0DFA-E55C-4760-9635-5E7A467D5DE9}" dt="2023-11-13T23:26:42.229" v="77" actId="478"/>
          <ac:spMkLst>
            <pc:docMk/>
            <pc:sldMk cId="923150177" sldId="348"/>
            <ac:spMk id="2" creationId="{38A68134-02A2-382C-AD39-74A7EF943B38}"/>
          </ac:spMkLst>
        </pc:spChg>
        <pc:spChg chg="mod">
          <ac:chgData name="Muller, Warren (Environment, Black Mountain)" userId="ff2669af-b905-4423-b802-71028cf1dd50" providerId="ADAL" clId="{469C0DFA-E55C-4760-9635-5E7A467D5DE9}" dt="2023-11-13T23:26:30.156" v="75" actId="6549"/>
          <ac:spMkLst>
            <pc:docMk/>
            <pc:sldMk cId="923150177" sldId="348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469C0DFA-E55C-4760-9635-5E7A467D5DE9}" dt="2023-11-14T05:03:23.450" v="1790" actId="6549"/>
          <ac:spMkLst>
            <pc:docMk/>
            <pc:sldMk cId="923150177" sldId="348"/>
            <ac:spMk id="8" creationId="{993D9F91-266F-3BA7-E87B-3B3E7A41E077}"/>
          </ac:spMkLst>
        </pc:spChg>
        <pc:cxnChg chg="add del mod">
          <ac:chgData name="Muller, Warren (Environment, Black Mountain)" userId="ff2669af-b905-4423-b802-71028cf1dd50" providerId="ADAL" clId="{469C0DFA-E55C-4760-9635-5E7A467D5DE9}" dt="2023-11-14T04:59:08.193" v="1604" actId="478"/>
          <ac:cxnSpMkLst>
            <pc:docMk/>
            <pc:sldMk cId="923150177" sldId="348"/>
            <ac:cxnSpMk id="3" creationId="{A12BBB15-A5DF-CC1C-A102-18D18564F73B}"/>
          </ac:cxnSpMkLst>
        </pc:cxnChg>
      </pc:sldChg>
      <pc:sldChg chg="modSp add mod">
        <pc:chgData name="Muller, Warren (Environment, Black Mountain)" userId="ff2669af-b905-4423-b802-71028cf1dd50" providerId="ADAL" clId="{469C0DFA-E55C-4760-9635-5E7A467D5DE9}" dt="2023-11-14T03:54:05.155" v="1242" actId="6549"/>
        <pc:sldMkLst>
          <pc:docMk/>
          <pc:sldMk cId="1876200055" sldId="349"/>
        </pc:sldMkLst>
        <pc:spChg chg="mod">
          <ac:chgData name="Muller, Warren (Environment, Black Mountain)" userId="ff2669af-b905-4423-b802-71028cf1dd50" providerId="ADAL" clId="{469C0DFA-E55C-4760-9635-5E7A467D5DE9}" dt="2023-11-13T23:27:04.912" v="114" actId="6549"/>
          <ac:spMkLst>
            <pc:docMk/>
            <pc:sldMk cId="1876200055" sldId="349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469C0DFA-E55C-4760-9635-5E7A467D5DE9}" dt="2023-11-14T03:54:05.155" v="1242" actId="6549"/>
          <ac:spMkLst>
            <pc:docMk/>
            <pc:sldMk cId="1876200055" sldId="349"/>
            <ac:spMk id="8" creationId="{993D9F91-266F-3BA7-E87B-3B3E7A41E077}"/>
          </ac:spMkLst>
        </pc:spChg>
      </pc:sldChg>
      <pc:sldChg chg="addSp modSp add mod">
        <pc:chgData name="Muller, Warren (Environment, Black Mountain)" userId="ff2669af-b905-4423-b802-71028cf1dd50" providerId="ADAL" clId="{469C0DFA-E55C-4760-9635-5E7A467D5DE9}" dt="2023-11-14T05:19:43.446" v="2343" actId="1076"/>
        <pc:sldMkLst>
          <pc:docMk/>
          <pc:sldMk cId="3208234923" sldId="350"/>
        </pc:sldMkLst>
        <pc:spChg chg="add mod">
          <ac:chgData name="Muller, Warren (Environment, Black Mountain)" userId="ff2669af-b905-4423-b802-71028cf1dd50" providerId="ADAL" clId="{469C0DFA-E55C-4760-9635-5E7A467D5DE9}" dt="2023-11-14T05:17:43.604" v="2336" actId="207"/>
          <ac:spMkLst>
            <pc:docMk/>
            <pc:sldMk cId="3208234923" sldId="350"/>
            <ac:spMk id="2" creationId="{BC062A87-871C-02DA-576F-036AD48C44C2}"/>
          </ac:spMkLst>
        </pc:spChg>
        <pc:spChg chg="mod">
          <ac:chgData name="Muller, Warren (Environment, Black Mountain)" userId="ff2669af-b905-4423-b802-71028cf1dd50" providerId="ADAL" clId="{469C0DFA-E55C-4760-9635-5E7A467D5DE9}" dt="2023-11-14T05:19:43.446" v="2343" actId="1076"/>
          <ac:spMkLst>
            <pc:docMk/>
            <pc:sldMk cId="3208234923" sldId="350"/>
            <ac:spMk id="8" creationId="{993D9F91-266F-3BA7-E87B-3B3E7A41E077}"/>
          </ac:spMkLst>
        </pc:spChg>
      </pc:sldChg>
      <pc:sldChg chg="delSp modSp add mod">
        <pc:chgData name="Muller, Warren (Environment, Black Mountain)" userId="ff2669af-b905-4423-b802-71028cf1dd50" providerId="ADAL" clId="{469C0DFA-E55C-4760-9635-5E7A467D5DE9}" dt="2023-11-14T05:22:35.009" v="2524" actId="20577"/>
        <pc:sldMkLst>
          <pc:docMk/>
          <pc:sldMk cId="478723582" sldId="351"/>
        </pc:sldMkLst>
        <pc:spChg chg="mod">
          <ac:chgData name="Muller, Warren (Environment, Black Mountain)" userId="ff2669af-b905-4423-b802-71028cf1dd50" providerId="ADAL" clId="{469C0DFA-E55C-4760-9635-5E7A467D5DE9}" dt="2023-11-14T05:22:35.009" v="2524" actId="20577"/>
          <ac:spMkLst>
            <pc:docMk/>
            <pc:sldMk cId="478723582" sldId="351"/>
            <ac:spMk id="2" creationId="{BC062A87-871C-02DA-576F-036AD48C44C2}"/>
          </ac:spMkLst>
        </pc:spChg>
        <pc:spChg chg="mod">
          <ac:chgData name="Muller, Warren (Environment, Black Mountain)" userId="ff2669af-b905-4423-b802-71028cf1dd50" providerId="ADAL" clId="{469C0DFA-E55C-4760-9635-5E7A467D5DE9}" dt="2023-11-14T05:20:46.942" v="2355" actId="20577"/>
          <ac:spMkLst>
            <pc:docMk/>
            <pc:sldMk cId="478723582" sldId="351"/>
            <ac:spMk id="4" creationId="{00000000-0000-0000-0000-000000000000}"/>
          </ac:spMkLst>
        </pc:spChg>
        <pc:spChg chg="del mod">
          <ac:chgData name="Muller, Warren (Environment, Black Mountain)" userId="ff2669af-b905-4423-b802-71028cf1dd50" providerId="ADAL" clId="{469C0DFA-E55C-4760-9635-5E7A467D5DE9}" dt="2023-11-14T05:22:03.390" v="2507" actId="478"/>
          <ac:spMkLst>
            <pc:docMk/>
            <pc:sldMk cId="478723582" sldId="351"/>
            <ac:spMk id="8" creationId="{993D9F91-266F-3BA7-E87B-3B3E7A41E077}"/>
          </ac:spMkLst>
        </pc:spChg>
      </pc:sldChg>
      <pc:sldMasterChg chg="del delSldLayout">
        <pc:chgData name="Muller, Warren (Environment, Black Mountain)" userId="ff2669af-b905-4423-b802-71028cf1dd50" providerId="ADAL" clId="{469C0DFA-E55C-4760-9635-5E7A467D5DE9}" dt="2023-11-14T05:25:53.108" v="2526" actId="47"/>
        <pc:sldMasterMkLst>
          <pc:docMk/>
          <pc:sldMasterMk cId="2723935421" sldId="2147483648"/>
        </pc:sldMasterMkLst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775978711" sldId="2147483651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2809613329" sldId="2147483655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4204712239" sldId="2147483661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896000364" sldId="2147483663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4263885061" sldId="2147483664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864123997" sldId="2147483665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3693824680" sldId="2147483667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3598312174" sldId="2147483679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546466376" sldId="2147483680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463021025" sldId="2147483681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463021025" sldId="2147483682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294196142" sldId="2147483696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471330814" sldId="2147483698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574209300" sldId="2147483699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2661925497" sldId="2147483702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384399025" sldId="2147483703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2224269766" sldId="2147483704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422447243" sldId="2147483706"/>
          </pc:sldLayoutMkLst>
        </pc:sldLayoutChg>
        <pc:sldLayoutChg chg="del">
          <pc:chgData name="Muller, Warren (Environment, Black Mountain)" userId="ff2669af-b905-4423-b802-71028cf1dd50" providerId="ADAL" clId="{469C0DFA-E55C-4760-9635-5E7A467D5DE9}" dt="2023-11-14T05:25:53.108" v="2526" actId="47"/>
          <pc:sldLayoutMkLst>
            <pc:docMk/>
            <pc:sldMasterMk cId="2723935421" sldId="2147483648"/>
            <pc:sldLayoutMk cId="1324557388" sldId="2147483707"/>
          </pc:sldLayoutMkLst>
        </pc:sldLayoutChg>
      </pc:sldMasterChg>
    </pc:docChg>
  </pc:docChgLst>
  <pc:docChgLst>
    <pc:chgData name="Muller, Warren (Environment, Black Mountain)" userId="ff2669af-b905-4423-b802-71028cf1dd50" providerId="ADAL" clId="{989E70AF-F213-471E-99D1-3811078F13E5}"/>
    <pc:docChg chg="undo custSel addSld modSld sldOrd modNotesMaster modHandout">
      <pc:chgData name="Muller, Warren (Environment, Black Mountain)" userId="ff2669af-b905-4423-b802-71028cf1dd50" providerId="ADAL" clId="{989E70AF-F213-471E-99D1-3811078F13E5}" dt="2023-11-09T10:37:53.860" v="1656" actId="1076"/>
      <pc:docMkLst>
        <pc:docMk/>
      </pc:docMkLst>
      <pc:sldChg chg="addSp delSp modSp mod ord">
        <pc:chgData name="Muller, Warren (Environment, Black Mountain)" userId="ff2669af-b905-4423-b802-71028cf1dd50" providerId="ADAL" clId="{989E70AF-F213-471E-99D1-3811078F13E5}" dt="2023-11-09T07:15:06.433" v="365" actId="14100"/>
        <pc:sldMkLst>
          <pc:docMk/>
          <pc:sldMk cId="676195396" sldId="283"/>
        </pc:sldMkLst>
        <pc:spChg chg="mod">
          <ac:chgData name="Muller, Warren (Environment, Black Mountain)" userId="ff2669af-b905-4423-b802-71028cf1dd50" providerId="ADAL" clId="{989E70AF-F213-471E-99D1-3811078F13E5}" dt="2023-11-09T07:07:42.363" v="218" actId="207"/>
          <ac:spMkLst>
            <pc:docMk/>
            <pc:sldMk cId="676195396" sldId="283"/>
            <ac:spMk id="2" creationId="{00000000-0000-0000-0000-000000000000}"/>
          </ac:spMkLst>
        </pc:spChg>
        <pc:spChg chg="del">
          <ac:chgData name="Muller, Warren (Environment, Black Mountain)" userId="ff2669af-b905-4423-b802-71028cf1dd50" providerId="ADAL" clId="{989E70AF-F213-471E-99D1-3811078F13E5}" dt="2023-11-09T07:10:36.164" v="247" actId="478"/>
          <ac:spMkLst>
            <pc:docMk/>
            <pc:sldMk cId="676195396" sldId="283"/>
            <ac:spMk id="3" creationId="{00000000-0000-0000-0000-000000000000}"/>
          </ac:spMkLst>
        </pc:spChg>
        <pc:spChg chg="mod">
          <ac:chgData name="Muller, Warren (Environment, Black Mountain)" userId="ff2669af-b905-4423-b802-71028cf1dd50" providerId="ADAL" clId="{989E70AF-F213-471E-99D1-3811078F13E5}" dt="2023-11-09T07:15:06.433" v="365" actId="14100"/>
          <ac:spMkLst>
            <pc:docMk/>
            <pc:sldMk cId="676195396" sldId="283"/>
            <ac:spMk id="5" creationId="{C34095E6-4CB7-4088-AF0A-5AD2659FC893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7:14:17.230" v="351" actId="20577"/>
          <ac:spMkLst>
            <pc:docMk/>
            <pc:sldMk cId="676195396" sldId="283"/>
            <ac:spMk id="7" creationId="{D5E1182D-58BC-D2D5-9FCC-7D15D696833D}"/>
          </ac:spMkLst>
        </pc:spChg>
        <pc:picChg chg="add mod">
          <ac:chgData name="Muller, Warren (Environment, Black Mountain)" userId="ff2669af-b905-4423-b802-71028cf1dd50" providerId="ADAL" clId="{989E70AF-F213-471E-99D1-3811078F13E5}" dt="2023-11-09T07:01:22.243" v="12" actId="14100"/>
          <ac:picMkLst>
            <pc:docMk/>
            <pc:sldMk cId="676195396" sldId="283"/>
            <ac:picMk id="4" creationId="{46FD365D-C49B-10C5-BA5A-66C04BE68619}"/>
          </ac:picMkLst>
        </pc:picChg>
        <pc:picChg chg="add mod">
          <ac:chgData name="Muller, Warren (Environment, Black Mountain)" userId="ff2669af-b905-4423-b802-71028cf1dd50" providerId="ADAL" clId="{989E70AF-F213-471E-99D1-3811078F13E5}" dt="2023-11-09T07:01:37.858" v="14" actId="14100"/>
          <ac:picMkLst>
            <pc:docMk/>
            <pc:sldMk cId="676195396" sldId="283"/>
            <ac:picMk id="6" creationId="{A7D97F73-7FEA-2870-7C2A-43D2CD57E3C3}"/>
          </ac:picMkLst>
        </pc:picChg>
      </pc:sldChg>
      <pc:sldChg chg="modSp mod">
        <pc:chgData name="Muller, Warren (Environment, Black Mountain)" userId="ff2669af-b905-4423-b802-71028cf1dd50" providerId="ADAL" clId="{989E70AF-F213-471E-99D1-3811078F13E5}" dt="2023-11-09T07:38:16.987" v="411" actId="1076"/>
        <pc:sldMkLst>
          <pc:docMk/>
          <pc:sldMk cId="4170465058" sldId="288"/>
        </pc:sldMkLst>
        <pc:spChg chg="mod">
          <ac:chgData name="Muller, Warren (Environment, Black Mountain)" userId="ff2669af-b905-4423-b802-71028cf1dd50" providerId="ADAL" clId="{989E70AF-F213-471E-99D1-3811078F13E5}" dt="2023-11-09T07:38:16.987" v="411" actId="1076"/>
          <ac:spMkLst>
            <pc:docMk/>
            <pc:sldMk cId="4170465058" sldId="288"/>
            <ac:spMk id="6" creationId="{00000000-0000-0000-0000-000000000000}"/>
          </ac:spMkLst>
        </pc:spChg>
      </pc:sldChg>
      <pc:sldChg chg="modSp mod modClrScheme chgLayout">
        <pc:chgData name="Muller, Warren (Environment, Black Mountain)" userId="ff2669af-b905-4423-b802-71028cf1dd50" providerId="ADAL" clId="{989E70AF-F213-471E-99D1-3811078F13E5}" dt="2023-11-09T06:57:34.679" v="1" actId="27636"/>
        <pc:sldMkLst>
          <pc:docMk/>
          <pc:sldMk cId="3818464601" sldId="316"/>
        </pc:sldMkLst>
        <pc:spChg chg="mod ord">
          <ac:chgData name="Muller, Warren (Environment, Black Mountain)" userId="ff2669af-b905-4423-b802-71028cf1dd50" providerId="ADAL" clId="{989E70AF-F213-471E-99D1-3811078F13E5}" dt="2023-11-09T06:57:34.622" v="0" actId="700"/>
          <ac:spMkLst>
            <pc:docMk/>
            <pc:sldMk cId="3818464601" sldId="316"/>
            <ac:spMk id="4" creationId="{F4BC00A9-E635-48DE-9CAC-B7947AFFF68E}"/>
          </ac:spMkLst>
        </pc:spChg>
        <pc:spChg chg="mod ord">
          <ac:chgData name="Muller, Warren (Environment, Black Mountain)" userId="ff2669af-b905-4423-b802-71028cf1dd50" providerId="ADAL" clId="{989E70AF-F213-471E-99D1-3811078F13E5}" dt="2023-11-09T06:57:34.679" v="1" actId="27636"/>
          <ac:spMkLst>
            <pc:docMk/>
            <pc:sldMk cId="3818464601" sldId="316"/>
            <ac:spMk id="5" creationId="{E2573A26-5EC2-41D2-A4EE-F68F80B08E74}"/>
          </ac:spMkLst>
        </pc:spChg>
      </pc:sldChg>
      <pc:sldChg chg="modSp add mod">
        <pc:chgData name="Muller, Warren (Environment, Black Mountain)" userId="ff2669af-b905-4423-b802-71028cf1dd50" providerId="ADAL" clId="{989E70AF-F213-471E-99D1-3811078F13E5}" dt="2023-11-09T10:23:01.862" v="1568" actId="207"/>
        <pc:sldMkLst>
          <pc:docMk/>
          <pc:sldMk cId="786072519" sldId="318"/>
        </pc:sldMkLst>
        <pc:spChg chg="mod">
          <ac:chgData name="Muller, Warren (Environment, Black Mountain)" userId="ff2669af-b905-4423-b802-71028cf1dd50" providerId="ADAL" clId="{989E70AF-F213-471E-99D1-3811078F13E5}" dt="2023-11-09T07:29:07.299" v="391" actId="207"/>
          <ac:spMkLst>
            <pc:docMk/>
            <pc:sldMk cId="786072519" sldId="318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989E70AF-F213-471E-99D1-3811078F13E5}" dt="2023-11-09T10:23:01.862" v="1568" actId="207"/>
          <ac:spMkLst>
            <pc:docMk/>
            <pc:sldMk cId="786072519" sldId="318"/>
            <ac:spMk id="5" creationId="{00000000-0000-0000-0000-000000000000}"/>
          </ac:spMkLst>
        </pc:spChg>
      </pc:sldChg>
      <pc:sldChg chg="modSp add mod">
        <pc:chgData name="Muller, Warren (Environment, Black Mountain)" userId="ff2669af-b905-4423-b802-71028cf1dd50" providerId="ADAL" clId="{989E70AF-F213-471E-99D1-3811078F13E5}" dt="2023-11-09T09:24:28.317" v="1340" actId="20577"/>
        <pc:sldMkLst>
          <pc:docMk/>
          <pc:sldMk cId="4169513720" sldId="319"/>
        </pc:sldMkLst>
        <pc:spChg chg="mod">
          <ac:chgData name="Muller, Warren (Environment, Black Mountain)" userId="ff2669af-b905-4423-b802-71028cf1dd50" providerId="ADAL" clId="{989E70AF-F213-471E-99D1-3811078F13E5}" dt="2023-11-09T07:20:36.268" v="384" actId="207"/>
          <ac:spMkLst>
            <pc:docMk/>
            <pc:sldMk cId="4169513720" sldId="319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989E70AF-F213-471E-99D1-3811078F13E5}" dt="2023-11-09T09:24:28.317" v="1340" actId="20577"/>
          <ac:spMkLst>
            <pc:docMk/>
            <pc:sldMk cId="4169513720" sldId="319"/>
            <ac:spMk id="5" creationId="{00000000-0000-0000-0000-000000000000}"/>
          </ac:spMkLst>
        </pc:spChg>
      </pc:sldChg>
      <pc:sldChg chg="addSp delSp modSp add mod">
        <pc:chgData name="Muller, Warren (Environment, Black Mountain)" userId="ff2669af-b905-4423-b802-71028cf1dd50" providerId="ADAL" clId="{989E70AF-F213-471E-99D1-3811078F13E5}" dt="2023-11-09T07:38:48.919" v="415"/>
        <pc:sldMkLst>
          <pc:docMk/>
          <pc:sldMk cId="209347496" sldId="320"/>
        </pc:sldMkLst>
        <pc:spChg chg="add del mod">
          <ac:chgData name="Muller, Warren (Environment, Black Mountain)" userId="ff2669af-b905-4423-b802-71028cf1dd50" providerId="ADAL" clId="{989E70AF-F213-471E-99D1-3811078F13E5}" dt="2023-11-09T07:38:38.382" v="413"/>
          <ac:spMkLst>
            <pc:docMk/>
            <pc:sldMk cId="209347496" sldId="320"/>
            <ac:spMk id="3" creationId="{099DEC02-6A5C-CCF5-4733-AFB7F409300A}"/>
          </ac:spMkLst>
        </pc:spChg>
        <pc:spChg chg="mod ord">
          <ac:chgData name="Muller, Warren (Environment, Black Mountain)" userId="ff2669af-b905-4423-b802-71028cf1dd50" providerId="ADAL" clId="{989E70AF-F213-471E-99D1-3811078F13E5}" dt="2023-11-09T07:33:44.453" v="405" actId="26606"/>
          <ac:spMkLst>
            <pc:docMk/>
            <pc:sldMk cId="209347496" sldId="320"/>
            <ac:spMk id="4" creationId="{00000000-0000-0000-0000-000000000000}"/>
          </ac:spMkLst>
        </pc:spChg>
        <pc:spChg chg="del mod">
          <ac:chgData name="Muller, Warren (Environment, Black Mountain)" userId="ff2669af-b905-4423-b802-71028cf1dd50" providerId="ADAL" clId="{989E70AF-F213-471E-99D1-3811078F13E5}" dt="2023-11-09T07:31:35.276" v="394" actId="478"/>
          <ac:spMkLst>
            <pc:docMk/>
            <pc:sldMk cId="209347496" sldId="320"/>
            <ac:spMk id="5" creationId="{00000000-0000-0000-0000-000000000000}"/>
          </ac:spMkLst>
        </pc:spChg>
        <pc:spChg chg="add del mod">
          <ac:chgData name="Muller, Warren (Environment, Black Mountain)" userId="ff2669af-b905-4423-b802-71028cf1dd50" providerId="ADAL" clId="{989E70AF-F213-471E-99D1-3811078F13E5}" dt="2023-11-09T07:38:48.919" v="415"/>
          <ac:spMkLst>
            <pc:docMk/>
            <pc:sldMk cId="209347496" sldId="320"/>
            <ac:spMk id="6" creationId="{36B9BA9F-D0CF-132C-ABD0-D9E0CE9AAA24}"/>
          </ac:spMkLst>
        </pc:spChg>
        <pc:picChg chg="add mod">
          <ac:chgData name="Muller, Warren (Environment, Black Mountain)" userId="ff2669af-b905-4423-b802-71028cf1dd50" providerId="ADAL" clId="{989E70AF-F213-471E-99D1-3811078F13E5}" dt="2023-11-09T07:34:48.924" v="410" actId="1076"/>
          <ac:picMkLst>
            <pc:docMk/>
            <pc:sldMk cId="209347496" sldId="320"/>
            <ac:picMk id="2" creationId="{6DB5E882-3A55-AEF7-0758-BBD5102DB6E0}"/>
          </ac:picMkLst>
        </pc:picChg>
      </pc:sldChg>
      <pc:sldChg chg="addSp delSp modSp add mod">
        <pc:chgData name="Muller, Warren (Environment, Black Mountain)" userId="ff2669af-b905-4423-b802-71028cf1dd50" providerId="ADAL" clId="{989E70AF-F213-471E-99D1-3811078F13E5}" dt="2023-11-09T07:54:17.536" v="583" actId="207"/>
        <pc:sldMkLst>
          <pc:docMk/>
          <pc:sldMk cId="3810033557" sldId="321"/>
        </pc:sldMkLst>
        <pc:spChg chg="add del mod">
          <ac:chgData name="Muller, Warren (Environment, Black Mountain)" userId="ff2669af-b905-4423-b802-71028cf1dd50" providerId="ADAL" clId="{989E70AF-F213-471E-99D1-3811078F13E5}" dt="2023-11-09T07:40:28.754" v="420" actId="478"/>
          <ac:spMkLst>
            <pc:docMk/>
            <pc:sldMk cId="3810033557" sldId="321"/>
            <ac:spMk id="3" creationId="{BF4EF2EF-8086-EB21-68C2-EACD3EDE36B6}"/>
          </ac:spMkLst>
        </pc:spChg>
        <pc:spChg chg="mod">
          <ac:chgData name="Muller, Warren (Environment, Black Mountain)" userId="ff2669af-b905-4423-b802-71028cf1dd50" providerId="ADAL" clId="{989E70AF-F213-471E-99D1-3811078F13E5}" dt="2023-11-09T07:41:19.627" v="427" actId="14100"/>
          <ac:spMkLst>
            <pc:docMk/>
            <pc:sldMk cId="3810033557" sldId="321"/>
            <ac:spMk id="4" creationId="{00000000-0000-0000-0000-000000000000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7:47:58.091" v="460" actId="207"/>
          <ac:spMkLst>
            <pc:docMk/>
            <pc:sldMk cId="3810033557" sldId="321"/>
            <ac:spMk id="6" creationId="{DB0A82E5-BC2B-6760-650C-3EE0FAE80AA5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7:50:35.083" v="516" actId="1076"/>
          <ac:spMkLst>
            <pc:docMk/>
            <pc:sldMk cId="3810033557" sldId="321"/>
            <ac:spMk id="7" creationId="{B3C9CC83-02D3-DCC4-E8D7-61DD613A7171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7:54:17.536" v="583" actId="207"/>
          <ac:spMkLst>
            <pc:docMk/>
            <pc:sldMk cId="3810033557" sldId="321"/>
            <ac:spMk id="8" creationId="{0DC304FE-69EE-DCD8-7C1C-75EB5BD432BF}"/>
          </ac:spMkLst>
        </pc:spChg>
        <pc:picChg chg="del">
          <ac:chgData name="Muller, Warren (Environment, Black Mountain)" userId="ff2669af-b905-4423-b802-71028cf1dd50" providerId="ADAL" clId="{989E70AF-F213-471E-99D1-3811078F13E5}" dt="2023-11-09T07:39:46.808" v="417" actId="478"/>
          <ac:picMkLst>
            <pc:docMk/>
            <pc:sldMk cId="3810033557" sldId="321"/>
            <ac:picMk id="2" creationId="{6DB5E882-3A55-AEF7-0758-BBD5102DB6E0}"/>
          </ac:picMkLst>
        </pc:picChg>
        <pc:picChg chg="add mod">
          <ac:chgData name="Muller, Warren (Environment, Black Mountain)" userId="ff2669af-b905-4423-b802-71028cf1dd50" providerId="ADAL" clId="{989E70AF-F213-471E-99D1-3811078F13E5}" dt="2023-11-09T07:45:01.422" v="447" actId="14100"/>
          <ac:picMkLst>
            <pc:docMk/>
            <pc:sldMk cId="3810033557" sldId="321"/>
            <ac:picMk id="5" creationId="{B30C1366-9647-4A32-77C0-C2B2F60A9896}"/>
          </ac:picMkLst>
        </pc:picChg>
      </pc:sldChg>
      <pc:sldChg chg="addSp delSp modSp add mod">
        <pc:chgData name="Muller, Warren (Environment, Black Mountain)" userId="ff2669af-b905-4423-b802-71028cf1dd50" providerId="ADAL" clId="{989E70AF-F213-471E-99D1-3811078F13E5}" dt="2023-11-09T10:33:31.260" v="1608" actId="1076"/>
        <pc:sldMkLst>
          <pc:docMk/>
          <pc:sldMk cId="3510226768" sldId="322"/>
        </pc:sldMkLst>
        <pc:spChg chg="add del mod">
          <ac:chgData name="Muller, Warren (Environment, Black Mountain)" userId="ff2669af-b905-4423-b802-71028cf1dd50" providerId="ADAL" clId="{989E70AF-F213-471E-99D1-3811078F13E5}" dt="2023-11-09T07:57:03.527" v="586"/>
          <ac:spMkLst>
            <pc:docMk/>
            <pc:sldMk cId="3510226768" sldId="322"/>
            <ac:spMk id="3" creationId="{98AF079D-A743-8A02-2DC9-C07C67F67BD2}"/>
          </ac:spMkLst>
        </pc:spChg>
        <pc:spChg chg="del mod">
          <ac:chgData name="Muller, Warren (Environment, Black Mountain)" userId="ff2669af-b905-4423-b802-71028cf1dd50" providerId="ADAL" clId="{989E70AF-F213-471E-99D1-3811078F13E5}" dt="2023-11-09T07:57:18.179" v="589" actId="478"/>
          <ac:spMkLst>
            <pc:docMk/>
            <pc:sldMk cId="3510226768" sldId="322"/>
            <ac:spMk id="6" creationId="{DB0A82E5-BC2B-6760-650C-3EE0FAE80AA5}"/>
          </ac:spMkLst>
        </pc:spChg>
        <pc:spChg chg="mod">
          <ac:chgData name="Muller, Warren (Environment, Black Mountain)" userId="ff2669af-b905-4423-b802-71028cf1dd50" providerId="ADAL" clId="{989E70AF-F213-471E-99D1-3811078F13E5}" dt="2023-11-09T08:01:22.862" v="817" actId="20577"/>
          <ac:spMkLst>
            <pc:docMk/>
            <pc:sldMk cId="3510226768" sldId="322"/>
            <ac:spMk id="7" creationId="{B3C9CC83-02D3-DCC4-E8D7-61DD613A7171}"/>
          </ac:spMkLst>
        </pc:spChg>
        <pc:spChg chg="mod">
          <ac:chgData name="Muller, Warren (Environment, Black Mountain)" userId="ff2669af-b905-4423-b802-71028cf1dd50" providerId="ADAL" clId="{989E70AF-F213-471E-99D1-3811078F13E5}" dt="2023-11-09T10:33:31.260" v="1608" actId="1076"/>
          <ac:spMkLst>
            <pc:docMk/>
            <pc:sldMk cId="3510226768" sldId="322"/>
            <ac:spMk id="8" creationId="{0DC304FE-69EE-DCD8-7C1C-75EB5BD432BF}"/>
          </ac:spMkLst>
        </pc:spChg>
        <pc:picChg chg="del">
          <ac:chgData name="Muller, Warren (Environment, Black Mountain)" userId="ff2669af-b905-4423-b802-71028cf1dd50" providerId="ADAL" clId="{989E70AF-F213-471E-99D1-3811078F13E5}" dt="2023-11-09T07:56:48.633" v="585" actId="478"/>
          <ac:picMkLst>
            <pc:docMk/>
            <pc:sldMk cId="3510226768" sldId="322"/>
            <ac:picMk id="5" creationId="{B30C1366-9647-4A32-77C0-C2B2F60A9896}"/>
          </ac:picMkLst>
        </pc:picChg>
        <pc:picChg chg="add mod">
          <ac:chgData name="Muller, Warren (Environment, Black Mountain)" userId="ff2669af-b905-4423-b802-71028cf1dd50" providerId="ADAL" clId="{989E70AF-F213-471E-99D1-3811078F13E5}" dt="2023-11-09T07:57:25.534" v="590" actId="1076"/>
          <ac:picMkLst>
            <pc:docMk/>
            <pc:sldMk cId="3510226768" sldId="322"/>
            <ac:picMk id="1026" creationId="{EB3FEA06-1020-254D-79A5-279410ED5586}"/>
          </ac:picMkLst>
        </pc:picChg>
      </pc:sldChg>
      <pc:sldChg chg="addSp delSp modSp add mod ord">
        <pc:chgData name="Muller, Warren (Environment, Black Mountain)" userId="ff2669af-b905-4423-b802-71028cf1dd50" providerId="ADAL" clId="{989E70AF-F213-471E-99D1-3811078F13E5}" dt="2023-11-09T08:24:35.916" v="1093" actId="1076"/>
        <pc:sldMkLst>
          <pc:docMk/>
          <pc:sldMk cId="3361802329" sldId="323"/>
        </pc:sldMkLst>
        <pc:spChg chg="add mod">
          <ac:chgData name="Muller, Warren (Environment, Black Mountain)" userId="ff2669af-b905-4423-b802-71028cf1dd50" providerId="ADAL" clId="{989E70AF-F213-471E-99D1-3811078F13E5}" dt="2023-11-09T08:17:06.755" v="989" actId="1076"/>
          <ac:spMkLst>
            <pc:docMk/>
            <pc:sldMk cId="3361802329" sldId="323"/>
            <ac:spMk id="3" creationId="{58A1487D-73E2-FD0F-4880-6C1123986573}"/>
          </ac:spMkLst>
        </pc:spChg>
        <pc:spChg chg="mod">
          <ac:chgData name="Muller, Warren (Environment, Black Mountain)" userId="ff2669af-b905-4423-b802-71028cf1dd50" providerId="ADAL" clId="{989E70AF-F213-471E-99D1-3811078F13E5}" dt="2023-11-09T08:02:59.134" v="882" actId="6549"/>
          <ac:spMkLst>
            <pc:docMk/>
            <pc:sldMk cId="3361802329" sldId="323"/>
            <ac:spMk id="4" creationId="{00000000-0000-0000-0000-000000000000}"/>
          </ac:spMkLst>
        </pc:spChg>
        <pc:spChg chg="del mod">
          <ac:chgData name="Muller, Warren (Environment, Black Mountain)" userId="ff2669af-b905-4423-b802-71028cf1dd50" providerId="ADAL" clId="{989E70AF-F213-471E-99D1-3811078F13E5}" dt="2023-11-09T08:16:52.539" v="987" actId="478"/>
          <ac:spMkLst>
            <pc:docMk/>
            <pc:sldMk cId="3361802329" sldId="323"/>
            <ac:spMk id="5" creationId="{00000000-0000-0000-0000-000000000000}"/>
          </ac:spMkLst>
        </pc:spChg>
        <pc:spChg chg="add del mod">
          <ac:chgData name="Muller, Warren (Environment, Black Mountain)" userId="ff2669af-b905-4423-b802-71028cf1dd50" providerId="ADAL" clId="{989E70AF-F213-471E-99D1-3811078F13E5}" dt="2023-11-09T08:17:53.549" v="993" actId="478"/>
          <ac:spMkLst>
            <pc:docMk/>
            <pc:sldMk cId="3361802329" sldId="323"/>
            <ac:spMk id="6" creationId="{C75E7478-9049-E302-C0A5-007ACEAF871E}"/>
          </ac:spMkLst>
        </pc:spChg>
        <pc:spChg chg="add del mod">
          <ac:chgData name="Muller, Warren (Environment, Black Mountain)" userId="ff2669af-b905-4423-b802-71028cf1dd50" providerId="ADAL" clId="{989E70AF-F213-471E-99D1-3811078F13E5}" dt="2023-11-09T08:17:00.733" v="988" actId="478"/>
          <ac:spMkLst>
            <pc:docMk/>
            <pc:sldMk cId="3361802329" sldId="323"/>
            <ac:spMk id="8" creationId="{5A9065A3-5E9A-7686-BC97-6FD72FFEBEAF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8:23:08.620" v="1029" actId="27636"/>
          <ac:spMkLst>
            <pc:docMk/>
            <pc:sldMk cId="3361802329" sldId="323"/>
            <ac:spMk id="9" creationId="{1C56EC98-5788-7125-7D09-5C4F8462239B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8:21:33.191" v="1007" actId="255"/>
          <ac:spMkLst>
            <pc:docMk/>
            <pc:sldMk cId="3361802329" sldId="323"/>
            <ac:spMk id="11" creationId="{46F2F4DC-914A-6A5A-3B00-7EAFFE4E1873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8:22:06.246" v="1010" actId="1076"/>
          <ac:spMkLst>
            <pc:docMk/>
            <pc:sldMk cId="3361802329" sldId="323"/>
            <ac:spMk id="15" creationId="{602909FE-1655-32CF-4B33-06A24BA6A287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8:24:35.916" v="1093" actId="1076"/>
          <ac:spMkLst>
            <pc:docMk/>
            <pc:sldMk cId="3361802329" sldId="323"/>
            <ac:spMk id="16" creationId="{F3989446-7F97-167E-9F7D-853EA164EB23}"/>
          </ac:spMkLst>
        </pc:spChg>
        <pc:picChg chg="add mod">
          <ac:chgData name="Muller, Warren (Environment, Black Mountain)" userId="ff2669af-b905-4423-b802-71028cf1dd50" providerId="ADAL" clId="{989E70AF-F213-471E-99D1-3811078F13E5}" dt="2023-11-09T08:18:28.017" v="997" actId="1076"/>
          <ac:picMkLst>
            <pc:docMk/>
            <pc:sldMk cId="3361802329" sldId="323"/>
            <ac:picMk id="10" creationId="{EC74912B-DFE4-14AA-DA20-DE609132B616}"/>
          </ac:picMkLst>
        </pc:picChg>
        <pc:cxnChg chg="add mod">
          <ac:chgData name="Muller, Warren (Environment, Black Mountain)" userId="ff2669af-b905-4423-b802-71028cf1dd50" providerId="ADAL" clId="{989E70AF-F213-471E-99D1-3811078F13E5}" dt="2023-11-09T08:21:15.216" v="1005" actId="14100"/>
          <ac:cxnSpMkLst>
            <pc:docMk/>
            <pc:sldMk cId="3361802329" sldId="323"/>
            <ac:cxnSpMk id="12" creationId="{15827438-2E76-EE75-EAB3-A28B3EF15BBE}"/>
          </ac:cxnSpMkLst>
        </pc:cxnChg>
      </pc:sldChg>
      <pc:sldChg chg="modSp add mod ord">
        <pc:chgData name="Muller, Warren (Environment, Black Mountain)" userId="ff2669af-b905-4423-b802-71028cf1dd50" providerId="ADAL" clId="{989E70AF-F213-471E-99D1-3811078F13E5}" dt="2023-11-09T10:37:53.860" v="1656" actId="1076"/>
        <pc:sldMkLst>
          <pc:docMk/>
          <pc:sldMk cId="4211535993" sldId="324"/>
        </pc:sldMkLst>
        <pc:spChg chg="mod">
          <ac:chgData name="Muller, Warren (Environment, Black Mountain)" userId="ff2669af-b905-4423-b802-71028cf1dd50" providerId="ADAL" clId="{989E70AF-F213-471E-99D1-3811078F13E5}" dt="2023-11-09T10:37:53.860" v="1656" actId="1076"/>
          <ac:spMkLst>
            <pc:docMk/>
            <pc:sldMk cId="4211535993" sldId="324"/>
            <ac:spMk id="3" creationId="{58A1487D-73E2-FD0F-4880-6C1123986573}"/>
          </ac:spMkLst>
        </pc:spChg>
        <pc:spChg chg="mod">
          <ac:chgData name="Muller, Warren (Environment, Black Mountain)" userId="ff2669af-b905-4423-b802-71028cf1dd50" providerId="ADAL" clId="{989E70AF-F213-471E-99D1-3811078F13E5}" dt="2023-11-09T10:37:33.232" v="1654" actId="20577"/>
          <ac:spMkLst>
            <pc:docMk/>
            <pc:sldMk cId="4211535993" sldId="324"/>
            <ac:spMk id="5" creationId="{00000000-0000-0000-0000-000000000000}"/>
          </ac:spMkLst>
        </pc:spChg>
        <pc:spChg chg="mod">
          <ac:chgData name="Muller, Warren (Environment, Black Mountain)" userId="ff2669af-b905-4423-b802-71028cf1dd50" providerId="ADAL" clId="{989E70AF-F213-471E-99D1-3811078F13E5}" dt="2023-11-09T10:37:49.518" v="1655" actId="1076"/>
          <ac:spMkLst>
            <pc:docMk/>
            <pc:sldMk cId="4211535993" sldId="324"/>
            <ac:spMk id="6" creationId="{C75E7478-9049-E302-C0A5-007ACEAF871E}"/>
          </ac:spMkLst>
        </pc:spChg>
      </pc:sldChg>
      <pc:sldChg chg="addSp delSp modSp add mod">
        <pc:chgData name="Muller, Warren (Environment, Black Mountain)" userId="ff2669af-b905-4423-b802-71028cf1dd50" providerId="ADAL" clId="{989E70AF-F213-471E-99D1-3811078F13E5}" dt="2023-11-09T10:28:15.207" v="1583" actId="1076"/>
        <pc:sldMkLst>
          <pc:docMk/>
          <pc:sldMk cId="4252207467" sldId="325"/>
        </pc:sldMkLst>
        <pc:spChg chg="del mod">
          <ac:chgData name="Muller, Warren (Environment, Black Mountain)" userId="ff2669af-b905-4423-b802-71028cf1dd50" providerId="ADAL" clId="{989E70AF-F213-471E-99D1-3811078F13E5}" dt="2023-11-09T08:26:22.340" v="1098" actId="478"/>
          <ac:spMkLst>
            <pc:docMk/>
            <pc:sldMk cId="4252207467" sldId="325"/>
            <ac:spMk id="3" creationId="{58A1487D-73E2-FD0F-4880-6C1123986573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9:19:37.671" v="1311" actId="20577"/>
          <ac:spMkLst>
            <pc:docMk/>
            <pc:sldMk cId="4252207467" sldId="325"/>
            <ac:spMk id="5" creationId="{8470BC04-531B-B535-7084-2274331DD1E5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09:44:01.139" v="1387" actId="14100"/>
          <ac:spMkLst>
            <pc:docMk/>
            <pc:sldMk cId="4252207467" sldId="325"/>
            <ac:spMk id="6" creationId="{2C23FFE2-B5DE-E737-AC62-BB109B7BFCE6}"/>
          </ac:spMkLst>
        </pc:spChg>
        <pc:spChg chg="add mod">
          <ac:chgData name="Muller, Warren (Environment, Black Mountain)" userId="ff2669af-b905-4423-b802-71028cf1dd50" providerId="ADAL" clId="{989E70AF-F213-471E-99D1-3811078F13E5}" dt="2023-11-09T10:28:15.207" v="1583" actId="1076"/>
          <ac:spMkLst>
            <pc:docMk/>
            <pc:sldMk cId="4252207467" sldId="325"/>
            <ac:spMk id="7" creationId="{8C707DC8-B325-A00B-4156-97B13A4FC500}"/>
          </ac:spMkLst>
        </pc:spChg>
        <pc:spChg chg="del mod">
          <ac:chgData name="Muller, Warren (Environment, Black Mountain)" userId="ff2669af-b905-4423-b802-71028cf1dd50" providerId="ADAL" clId="{989E70AF-F213-471E-99D1-3811078F13E5}" dt="2023-11-09T08:26:30.090" v="1101" actId="478"/>
          <ac:spMkLst>
            <pc:docMk/>
            <pc:sldMk cId="4252207467" sldId="325"/>
            <ac:spMk id="9" creationId="{1C56EC98-5788-7125-7D09-5C4F8462239B}"/>
          </ac:spMkLst>
        </pc:spChg>
        <pc:spChg chg="del">
          <ac:chgData name="Muller, Warren (Environment, Black Mountain)" userId="ff2669af-b905-4423-b802-71028cf1dd50" providerId="ADAL" clId="{989E70AF-F213-471E-99D1-3811078F13E5}" dt="2023-11-09T08:28:11.761" v="1110" actId="478"/>
          <ac:spMkLst>
            <pc:docMk/>
            <pc:sldMk cId="4252207467" sldId="325"/>
            <ac:spMk id="11" creationId="{46F2F4DC-914A-6A5A-3B00-7EAFFE4E1873}"/>
          </ac:spMkLst>
        </pc:spChg>
        <pc:spChg chg="del mod">
          <ac:chgData name="Muller, Warren (Environment, Black Mountain)" userId="ff2669af-b905-4423-b802-71028cf1dd50" providerId="ADAL" clId="{989E70AF-F213-471E-99D1-3811078F13E5}" dt="2023-11-09T08:28:05.622" v="1109" actId="478"/>
          <ac:spMkLst>
            <pc:docMk/>
            <pc:sldMk cId="4252207467" sldId="325"/>
            <ac:spMk id="15" creationId="{602909FE-1655-32CF-4B33-06A24BA6A287}"/>
          </ac:spMkLst>
        </pc:spChg>
        <pc:spChg chg="del">
          <ac:chgData name="Muller, Warren (Environment, Black Mountain)" userId="ff2669af-b905-4423-b802-71028cf1dd50" providerId="ADAL" clId="{989E70AF-F213-471E-99D1-3811078F13E5}" dt="2023-11-09T08:26:33.810" v="1102" actId="478"/>
          <ac:spMkLst>
            <pc:docMk/>
            <pc:sldMk cId="4252207467" sldId="325"/>
            <ac:spMk id="16" creationId="{F3989446-7F97-167E-9F7D-853EA164EB23}"/>
          </ac:spMkLst>
        </pc:spChg>
        <pc:picChg chg="add mod">
          <ac:chgData name="Muller, Warren (Environment, Black Mountain)" userId="ff2669af-b905-4423-b802-71028cf1dd50" providerId="ADAL" clId="{989E70AF-F213-471E-99D1-3811078F13E5}" dt="2023-11-09T09:08:38.858" v="1132" actId="1076"/>
          <ac:picMkLst>
            <pc:docMk/>
            <pc:sldMk cId="4252207467" sldId="325"/>
            <ac:picMk id="2" creationId="{389B1A9F-5BEC-693A-9581-3656157F0C3B}"/>
          </ac:picMkLst>
        </pc:picChg>
        <pc:picChg chg="del">
          <ac:chgData name="Muller, Warren (Environment, Black Mountain)" userId="ff2669af-b905-4423-b802-71028cf1dd50" providerId="ADAL" clId="{989E70AF-F213-471E-99D1-3811078F13E5}" dt="2023-11-09T08:27:57.837" v="1106" actId="478"/>
          <ac:picMkLst>
            <pc:docMk/>
            <pc:sldMk cId="4252207467" sldId="325"/>
            <ac:picMk id="10" creationId="{EC74912B-DFE4-14AA-DA20-DE609132B616}"/>
          </ac:picMkLst>
        </pc:picChg>
        <pc:cxnChg chg="del">
          <ac:chgData name="Muller, Warren (Environment, Black Mountain)" userId="ff2669af-b905-4423-b802-71028cf1dd50" providerId="ADAL" clId="{989E70AF-F213-471E-99D1-3811078F13E5}" dt="2023-11-09T08:28:13.415" v="1111" actId="478"/>
          <ac:cxnSpMkLst>
            <pc:docMk/>
            <pc:sldMk cId="4252207467" sldId="325"/>
            <ac:cxnSpMk id="12" creationId="{15827438-2E76-EE75-EAB3-A28B3EF15BBE}"/>
          </ac:cxnSpMkLst>
        </pc:cxnChg>
      </pc:sldChg>
      <pc:sldChg chg="new">
        <pc:chgData name="Muller, Warren (Environment, Black Mountain)" userId="ff2669af-b905-4423-b802-71028cf1dd50" providerId="ADAL" clId="{989E70AF-F213-471E-99D1-3811078F13E5}" dt="2023-11-09T09:27:00.569" v="1341" actId="680"/>
        <pc:sldMkLst>
          <pc:docMk/>
          <pc:sldMk cId="3528590281" sldId="326"/>
        </pc:sldMkLst>
      </pc:sldChg>
    </pc:docChg>
  </pc:docChgLst>
  <pc:docChgLst>
    <pc:chgData name="Muller, Warren (Environment, Black Mountain)" userId="ff2669af-b905-4423-b802-71028cf1dd50" providerId="ADAL" clId="{C0264992-8F5C-49F0-B940-A81EC20D6233}"/>
    <pc:docChg chg="custSel delSld modSld modNotesMaster modHandout">
      <pc:chgData name="Muller, Warren (Environment, Black Mountain)" userId="ff2669af-b905-4423-b802-71028cf1dd50" providerId="ADAL" clId="{C0264992-8F5C-49F0-B940-A81EC20D6233}" dt="2023-11-14T07:17:40.505" v="305"/>
      <pc:docMkLst>
        <pc:docMk/>
      </pc:docMkLst>
      <pc:sldChg chg="modSp mod">
        <pc:chgData name="Muller, Warren (Environment, Black Mountain)" userId="ff2669af-b905-4423-b802-71028cf1dd50" providerId="ADAL" clId="{C0264992-8F5C-49F0-B940-A81EC20D6233}" dt="2023-11-14T06:27:03.634" v="195" actId="6549"/>
        <pc:sldMkLst>
          <pc:docMk/>
          <pc:sldMk cId="786072519" sldId="318"/>
        </pc:sldMkLst>
        <pc:spChg chg="mod">
          <ac:chgData name="Muller, Warren (Environment, Black Mountain)" userId="ff2669af-b905-4423-b802-71028cf1dd50" providerId="ADAL" clId="{C0264992-8F5C-49F0-B940-A81EC20D6233}" dt="2023-11-14T06:27:03.634" v="195" actId="6549"/>
          <ac:spMkLst>
            <pc:docMk/>
            <pc:sldMk cId="786072519" sldId="318"/>
            <ac:spMk id="5" creationId="{00000000-0000-0000-0000-000000000000}"/>
          </ac:spMkLst>
        </pc:spChg>
      </pc:sldChg>
      <pc:sldChg chg="modSp mod">
        <pc:chgData name="Muller, Warren (Environment, Black Mountain)" userId="ff2669af-b905-4423-b802-71028cf1dd50" providerId="ADAL" clId="{C0264992-8F5C-49F0-B940-A81EC20D6233}" dt="2023-11-14T06:05:33.306" v="56" actId="6549"/>
        <pc:sldMkLst>
          <pc:docMk/>
          <pc:sldMk cId="3510226768" sldId="322"/>
        </pc:sldMkLst>
        <pc:spChg chg="mod">
          <ac:chgData name="Muller, Warren (Environment, Black Mountain)" userId="ff2669af-b905-4423-b802-71028cf1dd50" providerId="ADAL" clId="{C0264992-8F5C-49F0-B940-A81EC20D6233}" dt="2023-11-14T06:05:33.306" v="56" actId="6549"/>
          <ac:spMkLst>
            <pc:docMk/>
            <pc:sldMk cId="3510226768" sldId="322"/>
            <ac:spMk id="2" creationId="{91F6C6F3-95DA-2BD4-EC94-2B4725168D18}"/>
          </ac:spMkLst>
        </pc:spChg>
      </pc:sldChg>
      <pc:sldChg chg="modSp mod">
        <pc:chgData name="Muller, Warren (Environment, Black Mountain)" userId="ff2669af-b905-4423-b802-71028cf1dd50" providerId="ADAL" clId="{C0264992-8F5C-49F0-B940-A81EC20D6233}" dt="2023-11-14T06:38:23.745" v="297" actId="1076"/>
        <pc:sldMkLst>
          <pc:docMk/>
          <pc:sldMk cId="4252207467" sldId="325"/>
        </pc:sldMkLst>
        <pc:spChg chg="mod">
          <ac:chgData name="Muller, Warren (Environment, Black Mountain)" userId="ff2669af-b905-4423-b802-71028cf1dd50" providerId="ADAL" clId="{C0264992-8F5C-49F0-B940-A81EC20D6233}" dt="2023-11-14T06:11:50.737" v="133" actId="20577"/>
          <ac:spMkLst>
            <pc:docMk/>
            <pc:sldMk cId="4252207467" sldId="325"/>
            <ac:spMk id="5" creationId="{8470BC04-531B-B535-7084-2274331DD1E5}"/>
          </ac:spMkLst>
        </pc:spChg>
        <pc:spChg chg="mod">
          <ac:chgData name="Muller, Warren (Environment, Black Mountain)" userId="ff2669af-b905-4423-b802-71028cf1dd50" providerId="ADAL" clId="{C0264992-8F5C-49F0-B940-A81EC20D6233}" dt="2023-11-14T06:38:23.745" v="297" actId="1076"/>
          <ac:spMkLst>
            <pc:docMk/>
            <pc:sldMk cId="4252207467" sldId="325"/>
            <ac:spMk id="6" creationId="{2C23FFE2-B5DE-E737-AC62-BB109B7BFCE6}"/>
          </ac:spMkLst>
        </pc:spChg>
      </pc:sldChg>
      <pc:sldChg chg="addSp modSp mod">
        <pc:chgData name="Muller, Warren (Environment, Black Mountain)" userId="ff2669af-b905-4423-b802-71028cf1dd50" providerId="ADAL" clId="{C0264992-8F5C-49F0-B940-A81EC20D6233}" dt="2023-11-14T06:24:21.247" v="148" actId="1076"/>
        <pc:sldMkLst>
          <pc:docMk/>
          <pc:sldMk cId="1645318506" sldId="344"/>
        </pc:sldMkLst>
        <pc:spChg chg="add mod">
          <ac:chgData name="Muller, Warren (Environment, Black Mountain)" userId="ff2669af-b905-4423-b802-71028cf1dd50" providerId="ADAL" clId="{C0264992-8F5C-49F0-B940-A81EC20D6233}" dt="2023-11-14T06:24:21.247" v="148" actId="1076"/>
          <ac:spMkLst>
            <pc:docMk/>
            <pc:sldMk cId="1645318506" sldId="344"/>
            <ac:spMk id="2" creationId="{1C28483C-2659-3191-B702-8F368D6A1368}"/>
          </ac:spMkLst>
        </pc:spChg>
      </pc:sldChg>
      <pc:sldChg chg="addSp modSp mod">
        <pc:chgData name="Muller, Warren (Environment, Black Mountain)" userId="ff2669af-b905-4423-b802-71028cf1dd50" providerId="ADAL" clId="{C0264992-8F5C-49F0-B940-A81EC20D6233}" dt="2023-11-14T06:24:53.706" v="163" actId="1076"/>
        <pc:sldMkLst>
          <pc:docMk/>
          <pc:sldMk cId="4229662408" sldId="345"/>
        </pc:sldMkLst>
        <pc:spChg chg="add mod">
          <ac:chgData name="Muller, Warren (Environment, Black Mountain)" userId="ff2669af-b905-4423-b802-71028cf1dd50" providerId="ADAL" clId="{C0264992-8F5C-49F0-B940-A81EC20D6233}" dt="2023-11-14T06:24:53.706" v="163" actId="1076"/>
          <ac:spMkLst>
            <pc:docMk/>
            <pc:sldMk cId="4229662408" sldId="345"/>
            <ac:spMk id="2" creationId="{0C06D99A-67B8-BF96-6E41-093D48CDF3E4}"/>
          </ac:spMkLst>
        </pc:spChg>
      </pc:sldChg>
      <pc:sldChg chg="addSp modSp mod">
        <pc:chgData name="Muller, Warren (Environment, Black Mountain)" userId="ff2669af-b905-4423-b802-71028cf1dd50" providerId="ADAL" clId="{C0264992-8F5C-49F0-B940-A81EC20D6233}" dt="2023-11-14T06:25:15.410" v="178" actId="1076"/>
        <pc:sldMkLst>
          <pc:docMk/>
          <pc:sldMk cId="897203364" sldId="346"/>
        </pc:sldMkLst>
        <pc:spChg chg="add mod">
          <ac:chgData name="Muller, Warren (Environment, Black Mountain)" userId="ff2669af-b905-4423-b802-71028cf1dd50" providerId="ADAL" clId="{C0264992-8F5C-49F0-B940-A81EC20D6233}" dt="2023-11-14T06:25:15.410" v="178" actId="1076"/>
          <ac:spMkLst>
            <pc:docMk/>
            <pc:sldMk cId="897203364" sldId="346"/>
            <ac:spMk id="2" creationId="{C2DFD990-F183-F348-ED29-4E6D53DF19D1}"/>
          </ac:spMkLst>
        </pc:spChg>
      </pc:sldChg>
      <pc:sldChg chg="addSp modSp mod">
        <pc:chgData name="Muller, Warren (Environment, Black Mountain)" userId="ff2669af-b905-4423-b802-71028cf1dd50" providerId="ADAL" clId="{C0264992-8F5C-49F0-B940-A81EC20D6233}" dt="2023-11-14T06:25:45.415" v="193" actId="1076"/>
        <pc:sldMkLst>
          <pc:docMk/>
          <pc:sldMk cId="4135205651" sldId="347"/>
        </pc:sldMkLst>
        <pc:spChg chg="add mod">
          <ac:chgData name="Muller, Warren (Environment, Black Mountain)" userId="ff2669af-b905-4423-b802-71028cf1dd50" providerId="ADAL" clId="{C0264992-8F5C-49F0-B940-A81EC20D6233}" dt="2023-11-14T06:25:45.415" v="193" actId="1076"/>
          <ac:spMkLst>
            <pc:docMk/>
            <pc:sldMk cId="4135205651" sldId="347"/>
            <ac:spMk id="2" creationId="{71B650D8-8669-92EC-6B8D-16764F1DA0FF}"/>
          </ac:spMkLst>
        </pc:spChg>
      </pc:sldChg>
      <pc:sldChg chg="modSp mod">
        <pc:chgData name="Muller, Warren (Environment, Black Mountain)" userId="ff2669af-b905-4423-b802-71028cf1dd50" providerId="ADAL" clId="{C0264992-8F5C-49F0-B940-A81EC20D6233}" dt="2023-11-14T06:50:29.052" v="304" actId="6549"/>
        <pc:sldMkLst>
          <pc:docMk/>
          <pc:sldMk cId="923150177" sldId="348"/>
        </pc:sldMkLst>
        <pc:spChg chg="mod">
          <ac:chgData name="Muller, Warren (Environment, Black Mountain)" userId="ff2669af-b905-4423-b802-71028cf1dd50" providerId="ADAL" clId="{C0264992-8F5C-49F0-B940-A81EC20D6233}" dt="2023-11-14T06:31:44.223" v="234" actId="20577"/>
          <ac:spMkLst>
            <pc:docMk/>
            <pc:sldMk cId="923150177" sldId="348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C0264992-8F5C-49F0-B940-A81EC20D6233}" dt="2023-11-14T06:50:29.052" v="304" actId="6549"/>
          <ac:spMkLst>
            <pc:docMk/>
            <pc:sldMk cId="923150177" sldId="348"/>
            <ac:spMk id="8" creationId="{993D9F91-266F-3BA7-E87B-3B3E7A41E077}"/>
          </ac:spMkLst>
        </pc:spChg>
      </pc:sldChg>
      <pc:sldChg chg="modSp mod">
        <pc:chgData name="Muller, Warren (Environment, Black Mountain)" userId="ff2669af-b905-4423-b802-71028cf1dd50" providerId="ADAL" clId="{C0264992-8F5C-49F0-B940-A81EC20D6233}" dt="2023-11-14T06:33:19.073" v="252" actId="20577"/>
        <pc:sldMkLst>
          <pc:docMk/>
          <pc:sldMk cId="3208234923" sldId="350"/>
        </pc:sldMkLst>
        <pc:spChg chg="mod">
          <ac:chgData name="Muller, Warren (Environment, Black Mountain)" userId="ff2669af-b905-4423-b802-71028cf1dd50" providerId="ADAL" clId="{C0264992-8F5C-49F0-B940-A81EC20D6233}" dt="2023-11-14T06:31:50.413" v="236" actId="20577"/>
          <ac:spMkLst>
            <pc:docMk/>
            <pc:sldMk cId="3208234923" sldId="350"/>
            <ac:spMk id="4" creationId="{00000000-0000-0000-0000-000000000000}"/>
          </ac:spMkLst>
        </pc:spChg>
        <pc:spChg chg="mod">
          <ac:chgData name="Muller, Warren (Environment, Black Mountain)" userId="ff2669af-b905-4423-b802-71028cf1dd50" providerId="ADAL" clId="{C0264992-8F5C-49F0-B940-A81EC20D6233}" dt="2023-11-14T06:33:19.073" v="252" actId="20577"/>
          <ac:spMkLst>
            <pc:docMk/>
            <pc:sldMk cId="3208234923" sldId="350"/>
            <ac:spMk id="8" creationId="{993D9F91-266F-3BA7-E87B-3B3E7A41E077}"/>
          </ac:spMkLst>
        </pc:spChg>
      </pc:sldChg>
      <pc:sldChg chg="del">
        <pc:chgData name="Muller, Warren (Environment, Black Mountain)" userId="ff2669af-b905-4423-b802-71028cf1dd50" providerId="ADAL" clId="{C0264992-8F5C-49F0-B940-A81EC20D6233}" dt="2023-11-14T06:35:24.859" v="272" actId="47"/>
        <pc:sldMkLst>
          <pc:docMk/>
          <pc:sldMk cId="478723582" sldId="351"/>
        </pc:sldMkLst>
      </pc:sldChg>
    </pc:docChg>
  </pc:docChgLst>
  <pc:docChgLst>
    <pc:chgData name="Muller, Warren (Environment, Black Mountain)" userId="ff2669af-b905-4423-b802-71028cf1dd50" providerId="ADAL" clId="{CF3F0F0E-27F6-46C7-A724-DC8A0E39AD9C}"/>
    <pc:docChg chg="custSel addSld delSld modSld sldOrd">
      <pc:chgData name="Muller, Warren (Environment, Black Mountain)" userId="ff2669af-b905-4423-b802-71028cf1dd50" providerId="ADAL" clId="{CF3F0F0E-27F6-46C7-A724-DC8A0E39AD9C}" dt="2023-11-13T06:12:21.382" v="787" actId="47"/>
      <pc:docMkLst>
        <pc:docMk/>
      </pc:docMkLst>
      <pc:sldChg chg="modSp mod">
        <pc:chgData name="Muller, Warren (Environment, Black Mountain)" userId="ff2669af-b905-4423-b802-71028cf1dd50" providerId="ADAL" clId="{CF3F0F0E-27F6-46C7-A724-DC8A0E39AD9C}" dt="2023-11-13T05:54:17.442" v="677" actId="20577"/>
        <pc:sldMkLst>
          <pc:docMk/>
          <pc:sldMk cId="786072519" sldId="318"/>
        </pc:sldMkLst>
        <pc:spChg chg="mod">
          <ac:chgData name="Muller, Warren (Environment, Black Mountain)" userId="ff2669af-b905-4423-b802-71028cf1dd50" providerId="ADAL" clId="{CF3F0F0E-27F6-46C7-A724-DC8A0E39AD9C}" dt="2023-11-13T05:54:17.442" v="677" actId="20577"/>
          <ac:spMkLst>
            <pc:docMk/>
            <pc:sldMk cId="786072519" sldId="318"/>
            <ac:spMk id="5" creationId="{00000000-0000-0000-0000-000000000000}"/>
          </ac:spMkLst>
        </pc:spChg>
      </pc:sldChg>
      <pc:sldChg chg="modSp mod">
        <pc:chgData name="Muller, Warren (Environment, Black Mountain)" userId="ff2669af-b905-4423-b802-71028cf1dd50" providerId="ADAL" clId="{CF3F0F0E-27F6-46C7-A724-DC8A0E39AD9C}" dt="2023-11-13T05:59:15.117" v="786" actId="6549"/>
        <pc:sldMkLst>
          <pc:docMk/>
          <pc:sldMk cId="3361802329" sldId="323"/>
        </pc:sldMkLst>
        <pc:spChg chg="mod">
          <ac:chgData name="Muller, Warren (Environment, Black Mountain)" userId="ff2669af-b905-4423-b802-71028cf1dd50" providerId="ADAL" clId="{CF3F0F0E-27F6-46C7-A724-DC8A0E39AD9C}" dt="2023-11-13T05:59:15.117" v="786" actId="6549"/>
          <ac:spMkLst>
            <pc:docMk/>
            <pc:sldMk cId="3361802329" sldId="323"/>
            <ac:spMk id="16" creationId="{F3989446-7F97-167E-9F7D-853EA164EB23}"/>
          </ac:spMkLst>
        </pc:spChg>
      </pc:sldChg>
      <pc:sldChg chg="del">
        <pc:chgData name="Muller, Warren (Environment, Black Mountain)" userId="ff2669af-b905-4423-b802-71028cf1dd50" providerId="ADAL" clId="{CF3F0F0E-27F6-46C7-A724-DC8A0E39AD9C}" dt="2023-11-13T06:12:21.382" v="787" actId="47"/>
        <pc:sldMkLst>
          <pc:docMk/>
          <pc:sldMk cId="3394475145" sldId="338"/>
        </pc:sldMkLst>
      </pc:sldChg>
      <pc:sldChg chg="modSp mod ord">
        <pc:chgData name="Muller, Warren (Environment, Black Mountain)" userId="ff2669af-b905-4423-b802-71028cf1dd50" providerId="ADAL" clId="{CF3F0F0E-27F6-46C7-A724-DC8A0E39AD9C}" dt="2023-11-13T00:47:00.069" v="67" actId="20577"/>
        <pc:sldMkLst>
          <pc:docMk/>
          <pc:sldMk cId="1197092215" sldId="342"/>
        </pc:sldMkLst>
        <pc:spChg chg="mod">
          <ac:chgData name="Muller, Warren (Environment, Black Mountain)" userId="ff2669af-b905-4423-b802-71028cf1dd50" providerId="ADAL" clId="{CF3F0F0E-27F6-46C7-A724-DC8A0E39AD9C}" dt="2023-11-13T00:47:00.069" v="67" actId="20577"/>
          <ac:spMkLst>
            <pc:docMk/>
            <pc:sldMk cId="1197092215" sldId="342"/>
            <ac:spMk id="2" creationId="{8221AD23-B778-2E62-3FEA-6653FF55A878}"/>
          </ac:spMkLst>
        </pc:spChg>
      </pc:sldChg>
      <pc:sldChg chg="delSp modSp add mod ord">
        <pc:chgData name="Muller, Warren (Environment, Black Mountain)" userId="ff2669af-b905-4423-b802-71028cf1dd50" providerId="ADAL" clId="{CF3F0F0E-27F6-46C7-A724-DC8A0E39AD9C}" dt="2023-11-13T00:46:49.093" v="65" actId="20577"/>
        <pc:sldMkLst>
          <pc:docMk/>
          <pc:sldMk cId="1981840516" sldId="343"/>
        </pc:sldMkLst>
        <pc:spChg chg="mod">
          <ac:chgData name="Muller, Warren (Environment, Black Mountain)" userId="ff2669af-b905-4423-b802-71028cf1dd50" providerId="ADAL" clId="{CF3F0F0E-27F6-46C7-A724-DC8A0E39AD9C}" dt="2023-11-13T00:46:49.093" v="65" actId="20577"/>
          <ac:spMkLst>
            <pc:docMk/>
            <pc:sldMk cId="1981840516" sldId="343"/>
            <ac:spMk id="2" creationId="{8221AD23-B778-2E62-3FEA-6653FF55A878}"/>
          </ac:spMkLst>
        </pc:spChg>
        <pc:spChg chg="mod">
          <ac:chgData name="Muller, Warren (Environment, Black Mountain)" userId="ff2669af-b905-4423-b802-71028cf1dd50" providerId="ADAL" clId="{CF3F0F0E-27F6-46C7-A724-DC8A0E39AD9C}" dt="2023-11-13T00:43:52.641" v="46" actId="20577"/>
          <ac:spMkLst>
            <pc:docMk/>
            <pc:sldMk cId="1981840516" sldId="343"/>
            <ac:spMk id="8" creationId="{993D9F91-266F-3BA7-E87B-3B3E7A41E077}"/>
          </ac:spMkLst>
        </pc:spChg>
        <pc:picChg chg="mod">
          <ac:chgData name="Muller, Warren (Environment, Black Mountain)" userId="ff2669af-b905-4423-b802-71028cf1dd50" providerId="ADAL" clId="{CF3F0F0E-27F6-46C7-A724-DC8A0E39AD9C}" dt="2023-11-13T00:46:35.975" v="62" actId="1076"/>
          <ac:picMkLst>
            <pc:docMk/>
            <pc:sldMk cId="1981840516" sldId="343"/>
            <ac:picMk id="3" creationId="{C6007DEB-34FD-1F3E-6263-7DEB4FC6F223}"/>
          </ac:picMkLst>
        </pc:picChg>
        <pc:picChg chg="del">
          <ac:chgData name="Muller, Warren (Environment, Black Mountain)" userId="ff2669af-b905-4423-b802-71028cf1dd50" providerId="ADAL" clId="{CF3F0F0E-27F6-46C7-A724-DC8A0E39AD9C}" dt="2023-11-13T00:44:10.655" v="47" actId="478"/>
          <ac:picMkLst>
            <pc:docMk/>
            <pc:sldMk cId="1981840516" sldId="343"/>
            <ac:picMk id="6" creationId="{A0B58B59-CED8-C1AC-C3C9-E28FA4C4C730}"/>
          </ac:picMkLst>
        </pc:picChg>
      </pc:sldChg>
      <pc:sldChg chg="addSp delSp modSp add mod">
        <pc:chgData name="Muller, Warren (Environment, Black Mountain)" userId="ff2669af-b905-4423-b802-71028cf1dd50" providerId="ADAL" clId="{CF3F0F0E-27F6-46C7-A724-DC8A0E39AD9C}" dt="2023-11-13T02:51:00.254" v="374" actId="1076"/>
        <pc:sldMkLst>
          <pc:docMk/>
          <pc:sldMk cId="1645318506" sldId="344"/>
        </pc:sldMkLst>
        <pc:spChg chg="del">
          <ac:chgData name="Muller, Warren (Environment, Black Mountain)" userId="ff2669af-b905-4423-b802-71028cf1dd50" providerId="ADAL" clId="{CF3F0F0E-27F6-46C7-A724-DC8A0E39AD9C}" dt="2023-11-13T02:42:47.285" v="69" actId="478"/>
          <ac:spMkLst>
            <pc:docMk/>
            <pc:sldMk cId="1645318506" sldId="344"/>
            <ac:spMk id="2" creationId="{8221AD23-B778-2E62-3FEA-6653FF55A878}"/>
          </ac:spMkLst>
        </pc:spChg>
        <pc:picChg chg="del">
          <ac:chgData name="Muller, Warren (Environment, Black Mountain)" userId="ff2669af-b905-4423-b802-71028cf1dd50" providerId="ADAL" clId="{CF3F0F0E-27F6-46C7-A724-DC8A0E39AD9C}" dt="2023-11-13T02:42:48.450" v="70" actId="478"/>
          <ac:picMkLst>
            <pc:docMk/>
            <pc:sldMk cId="1645318506" sldId="344"/>
            <ac:picMk id="3" creationId="{C6007DEB-34FD-1F3E-6263-7DEB4FC6F223}"/>
          </ac:picMkLst>
        </pc:picChg>
        <pc:picChg chg="add mod">
          <ac:chgData name="Muller, Warren (Environment, Black Mountain)" userId="ff2669af-b905-4423-b802-71028cf1dd50" providerId="ADAL" clId="{CF3F0F0E-27F6-46C7-A724-DC8A0E39AD9C}" dt="2023-11-13T02:51:00.254" v="374" actId="1076"/>
          <ac:picMkLst>
            <pc:docMk/>
            <pc:sldMk cId="1645318506" sldId="344"/>
            <ac:picMk id="6" creationId="{699421B4-4636-9BCE-BDCE-B4782A226C0B}"/>
          </ac:picMkLst>
        </pc:picChg>
        <pc:picChg chg="add mod">
          <ac:chgData name="Muller, Warren (Environment, Black Mountain)" userId="ff2669af-b905-4423-b802-71028cf1dd50" providerId="ADAL" clId="{CF3F0F0E-27F6-46C7-A724-DC8A0E39AD9C}" dt="2023-11-13T02:50:24.432" v="365" actId="14100"/>
          <ac:picMkLst>
            <pc:docMk/>
            <pc:sldMk cId="1645318506" sldId="344"/>
            <ac:picMk id="9" creationId="{841D7C7D-9B2E-F0C1-D719-F116FB8362F5}"/>
          </ac:picMkLst>
        </pc:picChg>
        <pc:picChg chg="add del mod">
          <ac:chgData name="Muller, Warren (Environment, Black Mountain)" userId="ff2669af-b905-4423-b802-71028cf1dd50" providerId="ADAL" clId="{CF3F0F0E-27F6-46C7-A724-DC8A0E39AD9C}" dt="2023-11-13T02:50:04.063" v="354" actId="478"/>
          <ac:picMkLst>
            <pc:docMk/>
            <pc:sldMk cId="1645318506" sldId="344"/>
            <ac:picMk id="11" creationId="{05F5F461-3B18-EF8A-95CB-54194FB422B0}"/>
          </ac:picMkLst>
        </pc:picChg>
        <pc:picChg chg="add del mod">
          <ac:chgData name="Muller, Warren (Environment, Black Mountain)" userId="ff2669af-b905-4423-b802-71028cf1dd50" providerId="ADAL" clId="{CF3F0F0E-27F6-46C7-A724-DC8A0E39AD9C}" dt="2023-11-13T02:50:05.218" v="355" actId="478"/>
          <ac:picMkLst>
            <pc:docMk/>
            <pc:sldMk cId="1645318506" sldId="344"/>
            <ac:picMk id="13" creationId="{25D072EA-3A8E-1742-3494-6DB2620B20CB}"/>
          </ac:picMkLst>
        </pc:picChg>
      </pc:sldChg>
      <pc:sldChg chg="delSp modSp add mod">
        <pc:chgData name="Muller, Warren (Environment, Black Mountain)" userId="ff2669af-b905-4423-b802-71028cf1dd50" providerId="ADAL" clId="{CF3F0F0E-27F6-46C7-A724-DC8A0E39AD9C}" dt="2023-11-13T02:51:48.933" v="391" actId="1076"/>
        <pc:sldMkLst>
          <pc:docMk/>
          <pc:sldMk cId="4229662408" sldId="345"/>
        </pc:sldMkLst>
        <pc:picChg chg="del">
          <ac:chgData name="Muller, Warren (Environment, Black Mountain)" userId="ff2669af-b905-4423-b802-71028cf1dd50" providerId="ADAL" clId="{CF3F0F0E-27F6-46C7-A724-DC8A0E39AD9C}" dt="2023-11-13T02:51:17.640" v="375" actId="478"/>
          <ac:picMkLst>
            <pc:docMk/>
            <pc:sldMk cId="4229662408" sldId="345"/>
            <ac:picMk id="6" creationId="{699421B4-4636-9BCE-BDCE-B4782A226C0B}"/>
          </ac:picMkLst>
        </pc:picChg>
        <pc:picChg chg="del">
          <ac:chgData name="Muller, Warren (Environment, Black Mountain)" userId="ff2669af-b905-4423-b802-71028cf1dd50" providerId="ADAL" clId="{CF3F0F0E-27F6-46C7-A724-DC8A0E39AD9C}" dt="2023-11-13T02:51:18.620" v="376" actId="478"/>
          <ac:picMkLst>
            <pc:docMk/>
            <pc:sldMk cId="4229662408" sldId="345"/>
            <ac:picMk id="9" creationId="{841D7C7D-9B2E-F0C1-D719-F116FB8362F5}"/>
          </ac:picMkLst>
        </pc:picChg>
        <pc:picChg chg="mod">
          <ac:chgData name="Muller, Warren (Environment, Black Mountain)" userId="ff2669af-b905-4423-b802-71028cf1dd50" providerId="ADAL" clId="{CF3F0F0E-27F6-46C7-A724-DC8A0E39AD9C}" dt="2023-11-13T02:51:43.535" v="390" actId="1076"/>
          <ac:picMkLst>
            <pc:docMk/>
            <pc:sldMk cId="4229662408" sldId="345"/>
            <ac:picMk id="11" creationId="{05F5F461-3B18-EF8A-95CB-54194FB422B0}"/>
          </ac:picMkLst>
        </pc:picChg>
        <pc:picChg chg="mod">
          <ac:chgData name="Muller, Warren (Environment, Black Mountain)" userId="ff2669af-b905-4423-b802-71028cf1dd50" providerId="ADAL" clId="{CF3F0F0E-27F6-46C7-A724-DC8A0E39AD9C}" dt="2023-11-13T02:51:48.933" v="391" actId="1076"/>
          <ac:picMkLst>
            <pc:docMk/>
            <pc:sldMk cId="4229662408" sldId="345"/>
            <ac:picMk id="13" creationId="{25D072EA-3A8E-1742-3494-6DB2620B20CB}"/>
          </ac:picMkLst>
        </pc:picChg>
      </pc:sldChg>
      <pc:sldChg chg="addSp delSp modSp add mod">
        <pc:chgData name="Muller, Warren (Environment, Black Mountain)" userId="ff2669af-b905-4423-b802-71028cf1dd50" providerId="ADAL" clId="{CF3F0F0E-27F6-46C7-A724-DC8A0E39AD9C}" dt="2023-11-13T02:53:22.993" v="519" actId="1076"/>
        <pc:sldMkLst>
          <pc:docMk/>
          <pc:sldMk cId="897203364" sldId="346"/>
        </pc:sldMkLst>
        <pc:picChg chg="add mod">
          <ac:chgData name="Muller, Warren (Environment, Black Mountain)" userId="ff2669af-b905-4423-b802-71028cf1dd50" providerId="ADAL" clId="{CF3F0F0E-27F6-46C7-A724-DC8A0E39AD9C}" dt="2023-11-13T02:53:22.993" v="519" actId="1076"/>
          <ac:picMkLst>
            <pc:docMk/>
            <pc:sldMk cId="897203364" sldId="346"/>
            <ac:picMk id="3" creationId="{935AB4AF-8E7D-3342-A835-0471CCD56F1E}"/>
          </ac:picMkLst>
        </pc:picChg>
        <pc:picChg chg="add mod">
          <ac:chgData name="Muller, Warren (Environment, Black Mountain)" userId="ff2669af-b905-4423-b802-71028cf1dd50" providerId="ADAL" clId="{CF3F0F0E-27F6-46C7-A724-DC8A0E39AD9C}" dt="2023-11-13T02:53:19.280" v="518" actId="1076"/>
          <ac:picMkLst>
            <pc:docMk/>
            <pc:sldMk cId="897203364" sldId="346"/>
            <ac:picMk id="6" creationId="{E8703F17-2183-F6E4-E650-3F8EFA440DE5}"/>
          </ac:picMkLst>
        </pc:picChg>
        <pc:picChg chg="del">
          <ac:chgData name="Muller, Warren (Environment, Black Mountain)" userId="ff2669af-b905-4423-b802-71028cf1dd50" providerId="ADAL" clId="{CF3F0F0E-27F6-46C7-A724-DC8A0E39AD9C}" dt="2023-11-13T02:52:21.782" v="393" actId="478"/>
          <ac:picMkLst>
            <pc:docMk/>
            <pc:sldMk cId="897203364" sldId="346"/>
            <ac:picMk id="11" creationId="{05F5F461-3B18-EF8A-95CB-54194FB422B0}"/>
          </ac:picMkLst>
        </pc:picChg>
        <pc:picChg chg="del">
          <ac:chgData name="Muller, Warren (Environment, Black Mountain)" userId="ff2669af-b905-4423-b802-71028cf1dd50" providerId="ADAL" clId="{CF3F0F0E-27F6-46C7-A724-DC8A0E39AD9C}" dt="2023-11-13T02:52:22.680" v="394" actId="478"/>
          <ac:picMkLst>
            <pc:docMk/>
            <pc:sldMk cId="897203364" sldId="346"/>
            <ac:picMk id="13" creationId="{25D072EA-3A8E-1742-3494-6DB2620B20CB}"/>
          </ac:picMkLst>
        </pc:picChg>
      </pc:sldChg>
      <pc:sldChg chg="addSp delSp modSp add mod">
        <pc:chgData name="Muller, Warren (Environment, Black Mountain)" userId="ff2669af-b905-4423-b802-71028cf1dd50" providerId="ADAL" clId="{CF3F0F0E-27F6-46C7-A724-DC8A0E39AD9C}" dt="2023-11-13T02:54:54.420" v="648" actId="1076"/>
        <pc:sldMkLst>
          <pc:docMk/>
          <pc:sldMk cId="4135205651" sldId="347"/>
        </pc:sldMkLst>
        <pc:picChg chg="del">
          <ac:chgData name="Muller, Warren (Environment, Black Mountain)" userId="ff2669af-b905-4423-b802-71028cf1dd50" providerId="ADAL" clId="{CF3F0F0E-27F6-46C7-A724-DC8A0E39AD9C}" dt="2023-11-13T02:53:49.703" v="521" actId="478"/>
          <ac:picMkLst>
            <pc:docMk/>
            <pc:sldMk cId="4135205651" sldId="347"/>
            <ac:picMk id="3" creationId="{935AB4AF-8E7D-3342-A835-0471CCD56F1E}"/>
          </ac:picMkLst>
        </pc:picChg>
        <pc:picChg chg="add mod">
          <ac:chgData name="Muller, Warren (Environment, Black Mountain)" userId="ff2669af-b905-4423-b802-71028cf1dd50" providerId="ADAL" clId="{CF3F0F0E-27F6-46C7-A724-DC8A0E39AD9C}" dt="2023-11-13T02:54:54.420" v="648" actId="1076"/>
          <ac:picMkLst>
            <pc:docMk/>
            <pc:sldMk cId="4135205651" sldId="347"/>
            <ac:picMk id="5" creationId="{972DDBB3-8C81-AF3D-204C-4E265CCF3D68}"/>
          </ac:picMkLst>
        </pc:picChg>
        <pc:picChg chg="del">
          <ac:chgData name="Muller, Warren (Environment, Black Mountain)" userId="ff2669af-b905-4423-b802-71028cf1dd50" providerId="ADAL" clId="{CF3F0F0E-27F6-46C7-A724-DC8A0E39AD9C}" dt="2023-11-13T02:53:50.475" v="522" actId="478"/>
          <ac:picMkLst>
            <pc:docMk/>
            <pc:sldMk cId="4135205651" sldId="347"/>
            <ac:picMk id="6" creationId="{E8703F17-2183-F6E4-E650-3F8EFA440DE5}"/>
          </ac:picMkLst>
        </pc:picChg>
        <pc:picChg chg="add mod">
          <ac:chgData name="Muller, Warren (Environment, Black Mountain)" userId="ff2669af-b905-4423-b802-71028cf1dd50" providerId="ADAL" clId="{CF3F0F0E-27F6-46C7-A724-DC8A0E39AD9C}" dt="2023-11-13T02:54:43.357" v="646" actId="1076"/>
          <ac:picMkLst>
            <pc:docMk/>
            <pc:sldMk cId="4135205651" sldId="347"/>
            <ac:picMk id="9" creationId="{35D22866-2861-9DEE-D1CE-C63E04C881F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/>
          <a:lstStyle>
            <a:lvl1pPr algn="r">
              <a:defRPr sz="1300"/>
            </a:lvl1pPr>
          </a:lstStyle>
          <a:p>
            <a:fld id="{BBFA697C-5849-4DDF-A6C8-08E6893940F4}" type="datetimeFigureOut">
              <a:rPr lang="en-AU" smtClean="0"/>
              <a:pPr/>
              <a:t>14/11/2023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 anchor="b"/>
          <a:lstStyle>
            <a:lvl1pPr algn="r">
              <a:defRPr sz="13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/>
          <a:lstStyle>
            <a:lvl1pPr algn="r">
              <a:defRPr sz="1300"/>
            </a:lvl1pPr>
          </a:lstStyle>
          <a:p>
            <a:fld id="{00992BC2-9435-4D31-AEB3-5D5877AD6447}" type="datetimeFigureOut">
              <a:rPr lang="en-AU" smtClean="0"/>
              <a:pPr/>
              <a:t>14/11/2023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3" rIns="95687" bIns="4784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7" tIns="47843" rIns="95687" bIns="478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6" cy="496967"/>
          </a:xfrm>
          <a:prstGeom prst="rect">
            <a:avLst/>
          </a:prstGeom>
        </p:spPr>
        <p:txBody>
          <a:bodyPr vert="horz" lIns="95687" tIns="47843" rIns="95687" bIns="47843" rtlCol="0" anchor="b"/>
          <a:lstStyle>
            <a:lvl1pPr algn="r">
              <a:defRPr sz="13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7755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12A33-5143-4D27-8726-620EB4649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25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D987C-6AE9-4FF7-9BEA-04C245BE0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07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D5784-F66B-40F0-83D2-1BF211E3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2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B9C2A-AAD3-4F60-9F59-9074593C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112" y="582252"/>
            <a:ext cx="223911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EB672-539C-4117-8316-BC1EA7956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669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23844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888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0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301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6522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1015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2942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1141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44908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232248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0FDF6-AC72-4550-8972-364BE9261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20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02413-B9E6-41CE-94F9-890C0EEE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292986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189D6-0E11-4F79-97E3-184BDA7B6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9B453-6AC1-4462-9535-43DFD658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E13CC-C618-422A-A60C-0286973DC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428E6-CF0A-4089-8F38-61F097E68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83" y="609532"/>
            <a:ext cx="39240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779A8-C1BC-46E9-96AF-283E1343F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8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5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13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91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98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961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705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322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93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386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017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4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387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0360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0907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6D10F-CBC5-4632-9229-28056CCA2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4260163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3F80C-16B6-4359-9605-701299EA5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2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9BBDB-E7AB-41D2-9CC0-1185A9ECF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28DFE-E127-414B-8DE1-EE14AABAA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8FCCD-A81D-4BFA-8047-C6564808F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6" y="26753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954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18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4464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07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410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75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206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900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2236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9274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647CA-8CB7-49A4-8B4C-E8A4387BF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13493-0A5C-4DFA-930F-2FCCD6821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90299C-E7F3-4B92-AD4F-D3E474AA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538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D8ADBA-A2B2-4FCD-8178-3379F8B8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5D237-105E-4077-B422-0A8532A0BE32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70850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428E6-CF0A-4089-8F38-61F097E68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83" y="609532"/>
            <a:ext cx="39240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459765-89B4-4351-BBEC-CFEF136D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641" y="267494"/>
            <a:ext cx="2156195" cy="54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9A4952-31BF-4DD3-93C4-817A1432DDD7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427624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051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8375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3117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1283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8587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737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919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95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432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936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885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8196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8486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0290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1E1FC9-3980-4E46-9312-DA7C029CD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E0A94-9062-4245-BCBD-B56F9FA274C9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422572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831076-3BA3-46D6-A8FE-E55C804AB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031690"/>
            <a:ext cx="3060000" cy="2268000"/>
          </a:xfrm>
        </p:spPr>
        <p:txBody>
          <a:bodyPr numCol="2" spcCol="252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9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84313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25DB0-24CE-4FE9-814B-802A6C1163BC}"/>
              </a:ext>
            </a:extLst>
          </p:cNvPr>
          <p:cNvSpPr/>
          <p:nvPr userDrawn="1"/>
        </p:nvSpPr>
        <p:spPr>
          <a:xfrm>
            <a:off x="188640" y="4765206"/>
            <a:ext cx="244827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863502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915CB4-2D4D-4A5D-8BE1-3F957C88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3456384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3746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3456384" cy="27532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394176-8A14-4941-A69F-70CA5B95E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ED4E66-F915-4EC3-A42A-8292F590C600}"/>
              </a:ext>
            </a:extLst>
          </p:cNvPr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07809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112" y="487656"/>
            <a:ext cx="223911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750" dirty="0">
                <a:solidFill>
                  <a:schemeClr val="bg1"/>
                </a:solidFill>
              </a:rPr>
            </a:br>
            <a:r>
              <a:rPr lang="en-AU" sz="750" dirty="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050165-7F48-4282-B851-839685579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41" y="267494"/>
            <a:ext cx="273117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8222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981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764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6867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593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1120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9806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30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1584176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64794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4752528" cy="359916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0826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EF13475-99FA-4FB1-BE43-8B7E2FCD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67824-90B2-423C-A104-7B42A3839AE2}"/>
              </a:ext>
            </a:extLst>
          </p:cNvPr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410860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BA75B46-820B-4AB5-B60C-D7A5A036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5045" y="4213358"/>
            <a:ext cx="2731179" cy="684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6800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9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9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09FA4-CE84-4CA9-8D11-CD055B81E7A2}"/>
              </a:ext>
            </a:extLst>
          </p:cNvPr>
          <p:cNvSpPr/>
          <p:nvPr userDrawn="1"/>
        </p:nvSpPr>
        <p:spPr>
          <a:xfrm>
            <a:off x="188640" y="4850174"/>
            <a:ext cx="352839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0751960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D9626-D491-47A9-A802-D99845B77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1549B-E060-4412-81C3-BB94DD3BB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030" y="609532"/>
            <a:ext cx="3927940" cy="392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97D1B-C821-4CE4-BF7C-7EF317935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8728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887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06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95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19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0130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40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472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4391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943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457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71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5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BDC-06FA-464B-832D-07C6005225F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5486"/>
            <a:ext cx="98978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70D06-DC3C-4DA8-BBFD-5AF197B5EA3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0" y="4561860"/>
            <a:ext cx="91364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1D5348A-FD50-4E9C-9150-8CFCFCD9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8640" y="195486"/>
            <a:ext cx="1868703" cy="46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90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372B389-C58B-4A4E-9BD2-3AA5DDB7D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76040" y="4561860"/>
            <a:ext cx="1724957" cy="43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346124" cy="1156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265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9D69D-38BD-4D68-9030-C24A87FA9C1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26BB0-421F-45FC-898B-98965B0153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4762211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64" y="2859783"/>
            <a:ext cx="5904656" cy="1153507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001D34"/>
                </a:solidFill>
              </a:rPr>
              <a:t>Limitations of using the van </a:t>
            </a:r>
            <a:r>
              <a:rPr lang="en-AU" sz="2800" dirty="0" err="1">
                <a:solidFill>
                  <a:srgbClr val="001D34"/>
                </a:solidFill>
              </a:rPr>
              <a:t>Genuchten</a:t>
            </a:r>
            <a:r>
              <a:rPr lang="en-AU" sz="2800" dirty="0">
                <a:solidFill>
                  <a:srgbClr val="001D34"/>
                </a:solidFill>
              </a:rPr>
              <a:t> model to fit soil water retention curves,       in particular over restricted data ranges</a:t>
            </a:r>
            <a:endParaRPr lang="en-AU" dirty="0">
              <a:solidFill>
                <a:srgbClr val="001D34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4095E6-4CB7-4088-AF0A-5AD2659FC893}"/>
              </a:ext>
            </a:extLst>
          </p:cNvPr>
          <p:cNvSpPr txBox="1">
            <a:spLocks/>
          </p:cNvSpPr>
          <p:nvPr/>
        </p:nvSpPr>
        <p:spPr bwMode="auto">
          <a:xfrm>
            <a:off x="415074" y="4139304"/>
            <a:ext cx="5380384" cy="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kern="100" dirty="0">
                <a:solidFill>
                  <a:srgbClr val="001D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Warren Müller, Environment, CSIRO, Canberra ACT        </a:t>
            </a:r>
            <a:r>
              <a:rPr lang="en-AU" sz="1400" dirty="0">
                <a:solidFill>
                  <a:srgbClr val="001D34"/>
                </a:solidFill>
                <a:latin typeface="Calibri" pitchFamily="34" charset="0"/>
              </a:rPr>
              <a:t>|  November 2023</a:t>
            </a:r>
            <a:endParaRPr lang="en-US" sz="1400" dirty="0">
              <a:solidFill>
                <a:srgbClr val="001D34"/>
              </a:solidFill>
              <a:latin typeface="Calibri" pitchFamily="34" charset="0"/>
            </a:endParaRPr>
          </a:p>
        </p:txBody>
      </p:sp>
      <p:pic>
        <p:nvPicPr>
          <p:cNvPr id="4" name="Picture 4" descr="Patterned ground">
            <a:extLst>
              <a:ext uri="{FF2B5EF4-FFF2-40B4-BE49-F238E27FC236}">
                <a16:creationId xmlns:a16="http://schemas.microsoft.com/office/drawing/2014/main" id="{46FD365D-C49B-10C5-BA5A-66C04BE6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r="14693" b="11109"/>
          <a:stretch/>
        </p:blipFill>
        <p:spPr bwMode="auto">
          <a:xfrm>
            <a:off x="0" y="-20538"/>
            <a:ext cx="338678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Richard\AppData\Local\Microsoft\Windows\INetCache\Content.Word\IMG_3438.jpg">
            <a:extLst>
              <a:ext uri="{FF2B5EF4-FFF2-40B4-BE49-F238E27FC236}">
                <a16:creationId xmlns:a16="http://schemas.microsoft.com/office/drawing/2014/main" id="{A7D97F73-7FEA-2870-7C2A-43D2CD57E3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/>
          <a:stretch/>
        </p:blipFill>
        <p:spPr bwMode="auto">
          <a:xfrm>
            <a:off x="3386783" y="-20538"/>
            <a:ext cx="347121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E1182D-58BC-D2D5-9FCC-7D15D696833D}"/>
              </a:ext>
            </a:extLst>
          </p:cNvPr>
          <p:cNvSpPr txBox="1"/>
          <p:nvPr/>
        </p:nvSpPr>
        <p:spPr>
          <a:xfrm>
            <a:off x="332656" y="4306285"/>
            <a:ext cx="53803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Coauthors :</a:t>
            </a:r>
          </a:p>
          <a:p>
            <a:r>
              <a:rPr lang="en-AU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Greene, ANU; Vilim Filipovi</a:t>
            </a:r>
            <a:r>
              <a:rPr lang="en-AU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en-AU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Queensland; James Noble, CSIRO (deceased)</a:t>
            </a:r>
          </a:p>
          <a:p>
            <a:r>
              <a:rPr lang="en-A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19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Aims and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548680" y="863590"/>
            <a:ext cx="53285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1D34"/>
                </a:solidFill>
              </a:rPr>
              <a:t>To critically examine the applicability of the van </a:t>
            </a:r>
            <a:r>
              <a:rPr lang="en-AU" sz="1800" dirty="0" err="1">
                <a:solidFill>
                  <a:srgbClr val="001D34"/>
                </a:solidFill>
              </a:rPr>
              <a:t>Genuchten</a:t>
            </a:r>
            <a:r>
              <a:rPr lang="en-AU" sz="1800" dirty="0">
                <a:solidFill>
                  <a:srgbClr val="001D34"/>
                </a:solidFill>
              </a:rPr>
              <a:t> equation to soil moisture measurements on </a:t>
            </a:r>
            <a:r>
              <a:rPr lang="en-AU" dirty="0">
                <a:solidFill>
                  <a:srgbClr val="001D34"/>
                </a:solidFill>
              </a:rPr>
              <a:t>Australian</a:t>
            </a:r>
            <a:r>
              <a:rPr lang="en-AU" sz="1800" dirty="0">
                <a:solidFill>
                  <a:srgbClr val="001D34"/>
                </a:solidFill>
              </a:rPr>
              <a:t> soils, using data from two different soil management regimes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1D34"/>
                </a:solidFill>
              </a:rPr>
              <a:t>To use the Australian data to understand the properties of the parameters in the van </a:t>
            </a:r>
            <a:r>
              <a:rPr lang="en-AU" sz="1800" dirty="0" err="1">
                <a:solidFill>
                  <a:srgbClr val="001D34"/>
                </a:solidFill>
              </a:rPr>
              <a:t>Genuchten</a:t>
            </a:r>
            <a:r>
              <a:rPr lang="en-AU" sz="1800" dirty="0">
                <a:solidFill>
                  <a:srgbClr val="001D34"/>
                </a:solidFill>
              </a:rPr>
              <a:t> model and the relationships between them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1D34"/>
                </a:solidFill>
              </a:rPr>
              <a:t>To use historic international data to determine the effect on parameter estimation of only fitting data over a restricted pF range</a:t>
            </a:r>
            <a:endParaRPr lang="en-AU" sz="1800" dirty="0">
              <a:solidFill>
                <a:srgbClr val="001D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9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Experimental Sites</a:t>
            </a:r>
          </a:p>
        </p:txBody>
      </p:sp>
      <p:pic>
        <p:nvPicPr>
          <p:cNvPr id="2" name="Content Placeholder 3" descr="rangemap">
            <a:extLst>
              <a:ext uri="{FF2B5EF4-FFF2-40B4-BE49-F238E27FC236}">
                <a16:creationId xmlns:a16="http://schemas.microsoft.com/office/drawing/2014/main" id="{7067408A-C5AF-004B-8116-3E4C14523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771550"/>
            <a:ext cx="4097431" cy="320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F4A63-AD10-EBD8-086F-09F1F82C65B0}"/>
              </a:ext>
            </a:extLst>
          </p:cNvPr>
          <p:cNvSpPr txBox="1"/>
          <p:nvPr/>
        </p:nvSpPr>
        <p:spPr>
          <a:xfrm>
            <a:off x="119066" y="915189"/>
            <a:ext cx="22782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Semi-arid rangelands:    6 sites x 6 samples</a:t>
            </a:r>
          </a:p>
          <a:p>
            <a:pPr algn="ctr"/>
            <a:r>
              <a:rPr lang="en-US" dirty="0"/>
              <a:t>(1 missing)</a:t>
            </a:r>
          </a:p>
          <a:p>
            <a:pPr algn="ctr"/>
            <a:r>
              <a:rPr lang="en-US" b="1" dirty="0">
                <a:solidFill>
                  <a:srgbClr val="1E22AA"/>
                </a:solidFill>
              </a:rPr>
              <a:t>35 samples 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Yass Valley vineyard: </a:t>
            </a:r>
          </a:p>
          <a:p>
            <a:pPr algn="ctr"/>
            <a:r>
              <a:rPr lang="en-US" dirty="0"/>
              <a:t>1 site</a:t>
            </a:r>
          </a:p>
          <a:p>
            <a:pPr algn="ctr"/>
            <a:r>
              <a:rPr lang="en-US" dirty="0"/>
              <a:t>2 pits </a:t>
            </a:r>
          </a:p>
          <a:p>
            <a:pPr algn="ctr"/>
            <a:r>
              <a:rPr lang="en-US" dirty="0"/>
              <a:t>3, 4 depths from the pits</a:t>
            </a:r>
          </a:p>
          <a:p>
            <a:pPr algn="ctr"/>
            <a:r>
              <a:rPr lang="en-US" b="1" dirty="0">
                <a:solidFill>
                  <a:srgbClr val="1E22AA"/>
                </a:solidFill>
              </a:rPr>
              <a:t>7 samples</a:t>
            </a:r>
            <a:endParaRPr lang="en-AU" dirty="0">
              <a:solidFill>
                <a:srgbClr val="1E22A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4238A-5778-AA86-34C8-6904B1761B0F}"/>
              </a:ext>
            </a:extLst>
          </p:cNvPr>
          <p:cNvSpPr/>
          <p:nvPr/>
        </p:nvSpPr>
        <p:spPr>
          <a:xfrm>
            <a:off x="5085184" y="2400935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solidFill>
                  <a:srgbClr val="1E22AA"/>
                </a:solidFill>
              </a:rPr>
              <a:t>Semi-arid sites</a:t>
            </a:r>
          </a:p>
          <a:p>
            <a:r>
              <a:rPr lang="en-US" altLang="en-US" sz="1200" b="1" dirty="0">
                <a:solidFill>
                  <a:srgbClr val="1E22AA"/>
                </a:solidFill>
              </a:rPr>
              <a:t>              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36236-5A88-724C-AA87-95929CBEE644}"/>
              </a:ext>
            </a:extLst>
          </p:cNvPr>
          <p:cNvSpPr txBox="1"/>
          <p:nvPr/>
        </p:nvSpPr>
        <p:spPr>
          <a:xfrm>
            <a:off x="4581128" y="2974561"/>
            <a:ext cx="1584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>
                <a:solidFill>
                  <a:srgbClr val="1E22AA"/>
                </a:solidFill>
              </a:rPr>
              <a:t>Yass Valley site •   </a:t>
            </a:r>
            <a:endParaRPr lang="en-AU" sz="1200" dirty="0">
              <a:solidFill>
                <a:srgbClr val="1E22A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28C12-F385-98DC-9341-715622A87428}"/>
              </a:ext>
            </a:extLst>
          </p:cNvPr>
          <p:cNvSpPr txBox="1"/>
          <p:nvPr/>
        </p:nvSpPr>
        <p:spPr>
          <a:xfrm>
            <a:off x="6033223" y="284708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7A53"/>
                </a:solidFill>
              </a:rPr>
              <a:t>Sydney</a:t>
            </a:r>
            <a:r>
              <a:rPr lang="en-AU" dirty="0"/>
              <a:t> </a:t>
            </a:r>
          </a:p>
          <a:p>
            <a:endParaRPr lang="en-AU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D76E5F6-CD5B-50F7-3376-4E968B78810E}"/>
              </a:ext>
            </a:extLst>
          </p:cNvPr>
          <p:cNvSpPr/>
          <p:nvPr/>
        </p:nvSpPr>
        <p:spPr>
          <a:xfrm flipH="1">
            <a:off x="6055196" y="2951702"/>
            <a:ext cx="45719" cy="45719"/>
          </a:xfrm>
          <a:prstGeom prst="triangle">
            <a:avLst/>
          </a:prstGeom>
          <a:solidFill>
            <a:srgbClr val="007A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C32FB33-BBF3-0D24-7FB3-B26612FEA020}"/>
              </a:ext>
            </a:extLst>
          </p:cNvPr>
          <p:cNvSpPr/>
          <p:nvPr/>
        </p:nvSpPr>
        <p:spPr>
          <a:xfrm flipH="1">
            <a:off x="5445224" y="3291830"/>
            <a:ext cx="45719" cy="45719"/>
          </a:xfrm>
          <a:prstGeom prst="triangle">
            <a:avLst/>
          </a:prstGeom>
          <a:solidFill>
            <a:srgbClr val="007A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1EA372-E1A5-C3C4-2045-B6E675B8EFB7}"/>
              </a:ext>
            </a:extLst>
          </p:cNvPr>
          <p:cNvSpPr txBox="1"/>
          <p:nvPr/>
        </p:nvSpPr>
        <p:spPr>
          <a:xfrm>
            <a:off x="4633533" y="3152883"/>
            <a:ext cx="9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7A53"/>
                </a:solidFill>
              </a:rPr>
              <a:t>Melbourne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Experimental Sites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26C6F85-DC18-72D8-C5E6-E9A355DE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6"/>
          <a:stretch/>
        </p:blipFill>
        <p:spPr bwMode="auto">
          <a:xfrm>
            <a:off x="358305" y="1271586"/>
            <a:ext cx="1527827" cy="32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986FDF-F158-C989-ECE0-DAEE3C78A20A}"/>
              </a:ext>
            </a:extLst>
          </p:cNvPr>
          <p:cNvSpPr txBox="1"/>
          <p:nvPr/>
        </p:nvSpPr>
        <p:spPr>
          <a:xfrm>
            <a:off x="3185710" y="677400"/>
            <a:ext cx="289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1E22AA"/>
                </a:solidFill>
              </a:rPr>
              <a:t>Yass Valley vineyard profile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67A6F72-BC3E-11CB-0314-3AADF141C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3"/>
          <a:stretch/>
        </p:blipFill>
        <p:spPr>
          <a:xfrm>
            <a:off x="4725144" y="1481888"/>
            <a:ext cx="2088232" cy="2448000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7336750-E45C-BC4A-F108-C990DC6AC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0"/>
          <a:stretch/>
        </p:blipFill>
        <p:spPr>
          <a:xfrm>
            <a:off x="2451792" y="1131590"/>
            <a:ext cx="2182958" cy="3420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1DBE56-EC91-9A26-C32F-2819E1E49F7C}"/>
              </a:ext>
            </a:extLst>
          </p:cNvPr>
          <p:cNvSpPr txBox="1"/>
          <p:nvPr/>
        </p:nvSpPr>
        <p:spPr>
          <a:xfrm>
            <a:off x="332656" y="677400"/>
            <a:ext cx="2014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1E22AA"/>
                </a:solidFill>
              </a:rPr>
              <a:t>Rangelands profile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3BBCF-C949-7ECE-FCF6-8B1F6C7A3B68}"/>
              </a:ext>
            </a:extLst>
          </p:cNvPr>
          <p:cNvSpPr txBox="1"/>
          <p:nvPr/>
        </p:nvSpPr>
        <p:spPr>
          <a:xfrm>
            <a:off x="439637" y="4551590"/>
            <a:ext cx="1059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1E22AA"/>
                </a:solidFill>
              </a:rPr>
              <a:t>Loamy soil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E14F6D-AFEB-4481-8C34-B8CCD25106B5}"/>
              </a:ext>
            </a:extLst>
          </p:cNvPr>
          <p:cNvSpPr txBox="1"/>
          <p:nvPr/>
        </p:nvSpPr>
        <p:spPr>
          <a:xfrm>
            <a:off x="3140968" y="4582815"/>
            <a:ext cx="280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rgbClr val="1E22AA"/>
                </a:solidFill>
              </a:rPr>
              <a:t>Sharp change from loam to clay</a:t>
            </a:r>
          </a:p>
        </p:txBody>
      </p:sp>
    </p:spTree>
    <p:extLst>
      <p:ext uri="{BB962C8B-B14F-4D97-AF65-F5344CB8AC3E}">
        <p14:creationId xmlns:p14="http://schemas.microsoft.com/office/powerpoint/2010/main" val="114916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Results from Fitting Australian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983D-4A94-9159-33AD-6A1410E8CCA6}"/>
              </a:ext>
            </a:extLst>
          </p:cNvPr>
          <p:cNvSpPr txBox="1"/>
          <p:nvPr/>
        </p:nvSpPr>
        <p:spPr>
          <a:xfrm>
            <a:off x="904055" y="681554"/>
            <a:ext cx="5189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Examples of Rangelands Sites Fitted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16906-026A-D650-8F4A-369C1434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08" y="1135328"/>
            <a:ext cx="3658027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Results from Fitting Australian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983D-4A94-9159-33AD-6A1410E8CCA6}"/>
              </a:ext>
            </a:extLst>
          </p:cNvPr>
          <p:cNvSpPr txBox="1"/>
          <p:nvPr/>
        </p:nvSpPr>
        <p:spPr>
          <a:xfrm>
            <a:off x="908720" y="771550"/>
            <a:ext cx="532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Rangelands Site 3 Observations and Fitted Curves</a:t>
            </a:r>
          </a:p>
        </p:txBody>
      </p:sp>
      <p:pic>
        <p:nvPicPr>
          <p:cNvPr id="5" name="Picture 4" descr="A graph of a number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37D15EC8-D31B-7040-DB46-95F5100D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1" y="1193256"/>
            <a:ext cx="3943417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Results from Fitting Australian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983D-4A94-9159-33AD-6A1410E8CCA6}"/>
              </a:ext>
            </a:extLst>
          </p:cNvPr>
          <p:cNvSpPr txBox="1"/>
          <p:nvPr/>
        </p:nvSpPr>
        <p:spPr>
          <a:xfrm>
            <a:off x="1772816" y="696943"/>
            <a:ext cx="3467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Vineyard Site Fitted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BA5CA-F367-6137-7147-EAF9EED405F7}"/>
              </a:ext>
            </a:extLst>
          </p:cNvPr>
          <p:cNvSpPr txBox="1"/>
          <p:nvPr/>
        </p:nvSpPr>
        <p:spPr>
          <a:xfrm>
            <a:off x="1196752" y="3435846"/>
            <a:ext cx="4752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01D34"/>
                </a:solidFill>
              </a:rPr>
              <a:t>Curve fitting was unstable for samples 2 and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FC3EE-779C-A130-C5AD-F1BFEE16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7" y="1483414"/>
            <a:ext cx="5446586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5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Results from Fitting Australian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983D-4A94-9159-33AD-6A1410E8CCA6}"/>
              </a:ext>
            </a:extLst>
          </p:cNvPr>
          <p:cNvSpPr txBox="1"/>
          <p:nvPr/>
        </p:nvSpPr>
        <p:spPr>
          <a:xfrm>
            <a:off x="2276872" y="696943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Derived Parameters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164D56E-0391-A6D1-8A86-75DF1896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64" y="1213753"/>
            <a:ext cx="5292000" cy="1213981"/>
          </a:xfrm>
        </p:spPr>
        <p:txBody>
          <a:bodyPr>
            <a:normAutofit/>
          </a:bodyPr>
          <a:lstStyle/>
          <a:p>
            <a:pPr marL="538163" indent="-449263">
              <a:buFont typeface="Arial" pitchFamily="34" charset="0"/>
              <a:buChar char="•"/>
            </a:pPr>
            <a:r>
              <a:rPr lang="en-AU" sz="1600" dirty="0"/>
              <a:t>Investigated several derived parameters</a:t>
            </a:r>
          </a:p>
          <a:p>
            <a:pPr marL="538163" indent="-449263">
              <a:buFont typeface="Arial" pitchFamily="34" charset="0"/>
              <a:buChar char="•"/>
            </a:pPr>
            <a:r>
              <a:rPr lang="en-AU" sz="1600" dirty="0"/>
              <a:t>Only useful one was </a:t>
            </a:r>
          </a:p>
          <a:p>
            <a:pPr marL="88900" indent="0" algn="ctr">
              <a:buNone/>
            </a:pPr>
            <a:r>
              <a:rPr lang="en-AU" sz="1600" dirty="0"/>
              <a:t>Maximum slope of VWC vs log (h) </a:t>
            </a:r>
          </a:p>
          <a:p>
            <a:pPr marL="88900" indent="0" algn="ctr">
              <a:buNone/>
            </a:pPr>
            <a:r>
              <a:rPr lang="en-AU" sz="1600" dirty="0"/>
              <a:t>[point of inflexion for sigmoid curve]</a:t>
            </a:r>
          </a:p>
          <a:p>
            <a:pPr marL="88900" indent="0">
              <a:buNone/>
            </a:pPr>
            <a:endParaRPr lang="en-AU" sz="2000" dirty="0"/>
          </a:p>
          <a:p>
            <a:pPr marL="538163" indent="-449263">
              <a:buFont typeface="Arial" pitchFamily="34" charset="0"/>
              <a:buChar char="•"/>
            </a:pPr>
            <a:endParaRPr lang="en-AU" sz="2000" dirty="0"/>
          </a:p>
          <a:p>
            <a:pPr marL="538163" indent="-449263">
              <a:buFont typeface="Arial" pitchFamily="34" charset="0"/>
              <a:buChar char="•"/>
            </a:pPr>
            <a:endParaRPr lang="en-AU" sz="2000" i="1" dirty="0">
              <a:solidFill>
                <a:srgbClr val="FF0000"/>
              </a:solidFill>
            </a:endParaRPr>
          </a:p>
          <a:p>
            <a:pPr marL="538163" indent="-449263">
              <a:buFont typeface="Arial" pitchFamily="34" charset="0"/>
              <a:buChar char="•"/>
            </a:pPr>
            <a:endParaRPr lang="en-AU" sz="2000" i="1" dirty="0">
              <a:solidFill>
                <a:srgbClr val="FF0000"/>
              </a:solidFill>
            </a:endParaRPr>
          </a:p>
          <a:p>
            <a:pPr marL="538163" indent="-538163">
              <a:buFont typeface="Arial" panose="020B0604020202020204" pitchFamily="34" charset="0"/>
              <a:buChar char="•"/>
            </a:pP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0DAB9C-A68D-E96C-734F-2EA94F129CDF}"/>
                  </a:ext>
                </a:extLst>
              </p:cNvPr>
              <p:cNvSpPr/>
              <p:nvPr/>
            </p:nvSpPr>
            <p:spPr>
              <a:xfrm>
                <a:off x="1124744" y="2427734"/>
                <a:ext cx="3672408" cy="151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8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AU" sz="28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AU" sz="28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sSup>
                      <m:sSupPr>
                        <m:ctrlPr>
                          <a:rPr lang="en-AU" sz="280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800" i="1" smtClean="0">
                                    <a:solidFill>
                                      <a:srgbClr val="22222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800" b="0" i="1" smtClean="0">
                                    <a:solidFill>
                                      <a:srgbClr val="22222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AU" sz="2800" b="0" i="1" smtClean="0">
                                    <a:solidFill>
                                      <a:srgbClr val="22222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AU" sz="2800" b="0" i="1" smtClean="0">
                                    <a:solidFill>
                                      <a:srgbClr val="22222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AU" sz="2800" b="0" i="1" smtClean="0">
                                    <a:solidFill>
                                      <a:srgbClr val="22222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AU" sz="2800" b="0" i="1" smtClean="0">
                                    <a:solidFill>
                                      <a:srgbClr val="22222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AU" sz="28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AU" sz="28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r>
                  <a:rPr lang="en-AU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A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0DAB9C-A68D-E96C-734F-2EA94F129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44" y="2427734"/>
                <a:ext cx="3672408" cy="15181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1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Results from Fitting Australian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983D-4A94-9159-33AD-6A1410E8CCA6}"/>
              </a:ext>
            </a:extLst>
          </p:cNvPr>
          <p:cNvSpPr txBox="1"/>
          <p:nvPr/>
        </p:nvSpPr>
        <p:spPr>
          <a:xfrm>
            <a:off x="1484784" y="681554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Relationships between Parameters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8EF00-0EF5-3D81-35BF-4F884A96C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11151" r="5721" b="11151"/>
          <a:stretch/>
        </p:blipFill>
        <p:spPr>
          <a:xfrm>
            <a:off x="35511" y="1052737"/>
            <a:ext cx="3249473" cy="3536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83FB55-0C60-FB93-0CF2-AE1604173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11521" r="5720" b="11521"/>
          <a:stretch/>
        </p:blipFill>
        <p:spPr>
          <a:xfrm>
            <a:off x="3436841" y="1046579"/>
            <a:ext cx="3232519" cy="35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8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Results from Fitting Australian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983D-4A94-9159-33AD-6A1410E8CCA6}"/>
              </a:ext>
            </a:extLst>
          </p:cNvPr>
          <p:cNvSpPr txBox="1"/>
          <p:nvPr/>
        </p:nvSpPr>
        <p:spPr>
          <a:xfrm>
            <a:off x="1496384" y="620726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Relationships between Parameters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B71A9-6BE3-16C7-C33F-68DBF2125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12201" r="5720" b="11151"/>
          <a:stretch/>
        </p:blipFill>
        <p:spPr>
          <a:xfrm>
            <a:off x="125243" y="1020836"/>
            <a:ext cx="3244638" cy="353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54E60-618F-C8D2-EDCB-DECBA407D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12201" r="5721" b="12201"/>
          <a:stretch/>
        </p:blipFill>
        <p:spPr>
          <a:xfrm>
            <a:off x="3338780" y="1020836"/>
            <a:ext cx="3338800" cy="3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445181" y="771550"/>
            <a:ext cx="30243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Wilting point is defined as occurring when Soil Water Potential (h) = 15000, i.e. pF = 4.176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All the previous relationships were developed on data with pF &lt; 4.176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To test what happens when pF &gt; 4.176 we searched for datasets over the wider range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68134-02A2-382C-AD39-74A7EF943B38}"/>
              </a:ext>
            </a:extLst>
          </p:cNvPr>
          <p:cNvSpPr txBox="1"/>
          <p:nvPr/>
        </p:nvSpPr>
        <p:spPr>
          <a:xfrm>
            <a:off x="404664" y="3544103"/>
            <a:ext cx="5783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TWO MAJOR SOURCES</a:t>
            </a:r>
            <a:endParaRPr lang="en-AU" dirty="0">
              <a:solidFill>
                <a:srgbClr val="001D3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600" dirty="0">
                <a:solidFill>
                  <a:srgbClr val="001D34"/>
                </a:solidFill>
              </a:rPr>
              <a:t>Datasets ‘Palouse B’, ‘Palouse A’, ‘Royal’ used by Ross, Williams and Bristow (1991) and Campbell and Shiozawa (1992)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600" dirty="0">
                <a:solidFill>
                  <a:srgbClr val="001D34"/>
                </a:solidFill>
              </a:rPr>
              <a:t>Several datasets from the ‘UNSODA’ database with one of more observations where pF &gt; 4.176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2E0DC-2FD0-776D-18E3-D2A0480AC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842095"/>
            <a:ext cx="2744138" cy="2772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855C9B-E520-40D8-5FC5-C427BE166C57}"/>
              </a:ext>
            </a:extLst>
          </p:cNvPr>
          <p:cNvCxnSpPr>
            <a:cxnSpLocks/>
          </p:cNvCxnSpPr>
          <p:nvPr/>
        </p:nvCxnSpPr>
        <p:spPr>
          <a:xfrm flipV="1">
            <a:off x="5301208" y="987574"/>
            <a:ext cx="0" cy="2163684"/>
          </a:xfrm>
          <a:prstGeom prst="line">
            <a:avLst/>
          </a:prstGeom>
          <a:ln w="12700">
            <a:solidFill>
              <a:srgbClr val="1E22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6712" y="987574"/>
            <a:ext cx="5832648" cy="3574285"/>
          </a:xfrm>
        </p:spPr>
        <p:txBody>
          <a:bodyPr/>
          <a:lstStyle/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What are Soil-Water Retention Curves?</a:t>
            </a:r>
          </a:p>
          <a:p>
            <a:pPr marL="627063" indent="-627063">
              <a:buFont typeface="+mj-lt"/>
              <a:buAutoNum type="arabicPeriod"/>
            </a:pPr>
            <a:r>
              <a:rPr lang="en-US" dirty="0">
                <a:solidFill>
                  <a:srgbClr val="001D34"/>
                </a:solidFill>
              </a:rPr>
              <a:t>Measurement of Soil Moisture Retention</a:t>
            </a:r>
            <a:endParaRPr lang="en-US" dirty="0">
              <a:solidFill>
                <a:srgbClr val="FF0000"/>
              </a:solidFill>
            </a:endParaRPr>
          </a:p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The van </a:t>
            </a:r>
            <a:r>
              <a:rPr lang="en-AU" dirty="0" err="1">
                <a:solidFill>
                  <a:srgbClr val="001D34"/>
                </a:solidFill>
              </a:rPr>
              <a:t>Genuchten</a:t>
            </a:r>
            <a:r>
              <a:rPr lang="en-AU" dirty="0">
                <a:solidFill>
                  <a:srgbClr val="001D34"/>
                </a:solidFill>
              </a:rPr>
              <a:t> Model</a:t>
            </a:r>
          </a:p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Aims and Objectives</a:t>
            </a:r>
            <a:endParaRPr lang="en-AU" dirty="0">
              <a:solidFill>
                <a:srgbClr val="FF0000"/>
              </a:solidFill>
            </a:endParaRPr>
          </a:p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Experimental Sites</a:t>
            </a:r>
          </a:p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Results from Fitting the </a:t>
            </a:r>
            <a:r>
              <a:rPr lang="en-AU" dirty="0" err="1">
                <a:solidFill>
                  <a:srgbClr val="001D34"/>
                </a:solidFill>
              </a:rPr>
              <a:t>vG</a:t>
            </a:r>
            <a:r>
              <a:rPr lang="en-AU" dirty="0">
                <a:solidFill>
                  <a:srgbClr val="001D34"/>
                </a:solidFill>
              </a:rPr>
              <a:t> Model to Australian Data</a:t>
            </a:r>
          </a:p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Relationships over the Full Soil Moisture Range from Saturation to Oven Dry</a:t>
            </a:r>
            <a:endParaRPr lang="en-AU" dirty="0">
              <a:solidFill>
                <a:srgbClr val="FF0000"/>
              </a:solidFill>
            </a:endParaRPr>
          </a:p>
          <a:p>
            <a:pPr marL="627063" indent="-627063">
              <a:buFont typeface="+mj-lt"/>
              <a:buAutoNum type="arabicPeriod"/>
            </a:pPr>
            <a:r>
              <a:rPr lang="en-AU" dirty="0">
                <a:solidFill>
                  <a:srgbClr val="001D34"/>
                </a:solidFill>
              </a:rPr>
              <a:t>Conclusions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/>
          <a:lstStyle/>
          <a:p>
            <a:r>
              <a:rPr lang="en-AU" dirty="0">
                <a:solidFill>
                  <a:srgbClr val="00A9CE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8607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PALOUSE B, PALOUSE A, ROYAL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1AD23-B778-2E62-3FEA-6653FF55A878}"/>
              </a:ext>
            </a:extLst>
          </p:cNvPr>
          <p:cNvSpPr txBox="1"/>
          <p:nvPr/>
        </p:nvSpPr>
        <p:spPr>
          <a:xfrm>
            <a:off x="836712" y="1275606"/>
            <a:ext cx="507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1D34"/>
                </a:solidFill>
              </a:rPr>
              <a:t>Fitted van </a:t>
            </a:r>
            <a:r>
              <a:rPr lang="en-AU" dirty="0" err="1">
                <a:solidFill>
                  <a:srgbClr val="001D34"/>
                </a:solidFill>
              </a:rPr>
              <a:t>Genuchten</a:t>
            </a:r>
            <a:r>
              <a:rPr lang="en-AU" dirty="0">
                <a:solidFill>
                  <a:srgbClr val="001D34"/>
                </a:solidFill>
              </a:rPr>
              <a:t> Parameters for Two pF Ranges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BB23A-1C5B-D12F-D582-4B175ED0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16" y="1779662"/>
            <a:ext cx="5814967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818381" y="722193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PALOUSE B</a:t>
            </a:r>
          </a:p>
        </p:txBody>
      </p:sp>
      <p:pic>
        <p:nvPicPr>
          <p:cNvPr id="5" name="Picture 4" descr="A graph of water content&#10;&#10;Description automatically generated">
            <a:extLst>
              <a:ext uri="{FF2B5EF4-FFF2-40B4-BE49-F238E27FC236}">
                <a16:creationId xmlns:a16="http://schemas.microsoft.com/office/drawing/2014/main" id="{71A572CF-A9FE-552C-01A9-ED6692ADE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6" y="1099854"/>
            <a:ext cx="3325429" cy="3456000"/>
          </a:xfrm>
          <a:prstGeom prst="rect">
            <a:avLst/>
          </a:prstGeom>
        </p:spPr>
      </p:pic>
      <p:pic>
        <p:nvPicPr>
          <p:cNvPr id="7" name="Picture 6" descr="A graph of water content&#10;&#10;Description automatically generated">
            <a:extLst>
              <a:ext uri="{FF2B5EF4-FFF2-40B4-BE49-F238E27FC236}">
                <a16:creationId xmlns:a16="http://schemas.microsoft.com/office/drawing/2014/main" id="{BC1E03DE-B64B-353B-893E-5F567AC09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8" y="1091525"/>
            <a:ext cx="332542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7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PALOUSE A</a:t>
            </a:r>
          </a:p>
        </p:txBody>
      </p:sp>
      <p:pic>
        <p:nvPicPr>
          <p:cNvPr id="3" name="Picture 2" descr="A graph of water content&#10;&#10;Description automatically generated">
            <a:extLst>
              <a:ext uri="{FF2B5EF4-FFF2-40B4-BE49-F238E27FC236}">
                <a16:creationId xmlns:a16="http://schemas.microsoft.com/office/drawing/2014/main" id="{FCA5C275-2C65-39AC-7F36-0FA4A0AE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" y="1027327"/>
            <a:ext cx="3325429" cy="3456000"/>
          </a:xfrm>
          <a:prstGeom prst="rect">
            <a:avLst/>
          </a:prstGeom>
        </p:spPr>
      </p:pic>
      <p:pic>
        <p:nvPicPr>
          <p:cNvPr id="9" name="Picture 8" descr="A graph of water content&#10;&#10;Description automatically generated">
            <a:extLst>
              <a:ext uri="{FF2B5EF4-FFF2-40B4-BE49-F238E27FC236}">
                <a16:creationId xmlns:a16="http://schemas.microsoft.com/office/drawing/2014/main" id="{33DB4603-C15C-5B20-87A2-17CC17FE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93" y="1002618"/>
            <a:ext cx="332542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ROYAL</a:t>
            </a:r>
          </a:p>
        </p:txBody>
      </p:sp>
      <p:pic>
        <p:nvPicPr>
          <p:cNvPr id="5" name="Picture 4" descr="A graph of water content&#10;&#10;Description automatically generated">
            <a:extLst>
              <a:ext uri="{FF2B5EF4-FFF2-40B4-BE49-F238E27FC236}">
                <a16:creationId xmlns:a16="http://schemas.microsoft.com/office/drawing/2014/main" id="{D81F6A56-4F37-1714-DA1D-C8A46210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5" y="1002618"/>
            <a:ext cx="3325429" cy="3456000"/>
          </a:xfrm>
          <a:prstGeom prst="rect">
            <a:avLst/>
          </a:prstGeom>
        </p:spPr>
      </p:pic>
      <p:pic>
        <p:nvPicPr>
          <p:cNvPr id="7" name="Picture 6" descr="A graph of water content&#10;&#10;Description automatically generated">
            <a:extLst>
              <a:ext uri="{FF2B5EF4-FFF2-40B4-BE49-F238E27FC236}">
                <a16:creationId xmlns:a16="http://schemas.microsoft.com/office/drawing/2014/main" id="{38B89984-68B6-8965-AFB5-132A75CAD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02" y="1002618"/>
            <a:ext cx="3373776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UNSODA 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1AD23-B778-2E62-3FEA-6653FF55A878}"/>
              </a:ext>
            </a:extLst>
          </p:cNvPr>
          <p:cNvSpPr txBox="1"/>
          <p:nvPr/>
        </p:nvSpPr>
        <p:spPr>
          <a:xfrm>
            <a:off x="836712" y="1164910"/>
            <a:ext cx="507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rgbClr val="001D34"/>
                </a:solidFill>
              </a:rPr>
              <a:t>Fitted van </a:t>
            </a:r>
            <a:r>
              <a:rPr lang="en-AU" dirty="0" err="1">
                <a:solidFill>
                  <a:srgbClr val="001D34"/>
                </a:solidFill>
              </a:rPr>
              <a:t>Genuchten</a:t>
            </a:r>
            <a:r>
              <a:rPr lang="en-AU" dirty="0">
                <a:solidFill>
                  <a:srgbClr val="001D34"/>
                </a:solidFill>
              </a:rPr>
              <a:t> Parameters for Two pF Ranges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07DEB-34FD-1F3E-6263-7DEB4FC6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8" y="1563638"/>
            <a:ext cx="5999591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UNSODA DATASETS</a:t>
            </a:r>
          </a:p>
        </p:txBody>
      </p:sp>
      <p:pic>
        <p:nvPicPr>
          <p:cNvPr id="6" name="Picture 5" descr="A graph of water content&#10;&#10;Description automatically generated">
            <a:extLst>
              <a:ext uri="{FF2B5EF4-FFF2-40B4-BE49-F238E27FC236}">
                <a16:creationId xmlns:a16="http://schemas.microsoft.com/office/drawing/2014/main" id="{699421B4-4636-9BCE-BDCE-B4782A22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205019"/>
            <a:ext cx="2962800" cy="3060000"/>
          </a:xfrm>
          <a:prstGeom prst="rect">
            <a:avLst/>
          </a:prstGeom>
        </p:spPr>
      </p:pic>
      <p:pic>
        <p:nvPicPr>
          <p:cNvPr id="9" name="Picture 8" descr="A graph of water content&#10;&#10;Description automatically generated">
            <a:extLst>
              <a:ext uri="{FF2B5EF4-FFF2-40B4-BE49-F238E27FC236}">
                <a16:creationId xmlns:a16="http://schemas.microsoft.com/office/drawing/2014/main" id="{841D7C7D-9B2E-F0C1-D719-F116FB836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19" y="1203750"/>
            <a:ext cx="2961532" cy="30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8483C-2659-3191-B702-8F368D6A1368}"/>
              </a:ext>
            </a:extLst>
          </p:cNvPr>
          <p:cNvSpPr txBox="1"/>
          <p:nvPr/>
        </p:nvSpPr>
        <p:spPr>
          <a:xfrm>
            <a:off x="3140968" y="4431349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Silt loam</a:t>
            </a:r>
          </a:p>
        </p:txBody>
      </p:sp>
    </p:spTree>
    <p:extLst>
      <p:ext uri="{BB962C8B-B14F-4D97-AF65-F5344CB8AC3E}">
        <p14:creationId xmlns:p14="http://schemas.microsoft.com/office/powerpoint/2010/main" val="164531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UNSODA DATASETS</a:t>
            </a:r>
          </a:p>
        </p:txBody>
      </p:sp>
      <p:pic>
        <p:nvPicPr>
          <p:cNvPr id="11" name="Picture 10" descr="A graph of water content&#10;&#10;Description automatically generated">
            <a:extLst>
              <a:ext uri="{FF2B5EF4-FFF2-40B4-BE49-F238E27FC236}">
                <a16:creationId xmlns:a16="http://schemas.microsoft.com/office/drawing/2014/main" id="{05F5F461-3B18-EF8A-95CB-54194FB4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275606"/>
            <a:ext cx="2961532" cy="3060000"/>
          </a:xfrm>
          <a:prstGeom prst="rect">
            <a:avLst/>
          </a:prstGeom>
        </p:spPr>
      </p:pic>
      <p:pic>
        <p:nvPicPr>
          <p:cNvPr id="13" name="Picture 12" descr="A graph of water content&#10;&#10;Description automatically generated">
            <a:extLst>
              <a:ext uri="{FF2B5EF4-FFF2-40B4-BE49-F238E27FC236}">
                <a16:creationId xmlns:a16="http://schemas.microsoft.com/office/drawing/2014/main" id="{25D072EA-3A8E-1742-3494-6DB2620B2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4" y="1275606"/>
            <a:ext cx="2961529" cy="30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6D99A-67B8-BF96-6E41-093D48CDF3E4}"/>
              </a:ext>
            </a:extLst>
          </p:cNvPr>
          <p:cNvSpPr txBox="1"/>
          <p:nvPr/>
        </p:nvSpPr>
        <p:spPr>
          <a:xfrm>
            <a:off x="3249609" y="44357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422966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UNSODA DATASETS</a:t>
            </a:r>
          </a:p>
        </p:txBody>
      </p:sp>
      <p:pic>
        <p:nvPicPr>
          <p:cNvPr id="3" name="Picture 2" descr="A graph of water content&#10;&#10;Description automatically generated">
            <a:extLst>
              <a:ext uri="{FF2B5EF4-FFF2-40B4-BE49-F238E27FC236}">
                <a16:creationId xmlns:a16="http://schemas.microsoft.com/office/drawing/2014/main" id="{935AB4AF-8E7D-3342-A835-0471CCD5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6" y="1416512"/>
            <a:ext cx="2961528" cy="3060000"/>
          </a:xfrm>
          <a:prstGeom prst="rect">
            <a:avLst/>
          </a:prstGeom>
        </p:spPr>
      </p:pic>
      <p:pic>
        <p:nvPicPr>
          <p:cNvPr id="6" name="Picture 5" descr="A graph of water content&#10;&#10;Description automatically generated">
            <a:extLst>
              <a:ext uri="{FF2B5EF4-FFF2-40B4-BE49-F238E27FC236}">
                <a16:creationId xmlns:a16="http://schemas.microsoft.com/office/drawing/2014/main" id="{E8703F17-2183-F6E4-E650-3F8EFA440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1416512"/>
            <a:ext cx="2961528" cy="30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FD990-F183-F348-ED29-4E6D53DF19D1}"/>
              </a:ext>
            </a:extLst>
          </p:cNvPr>
          <p:cNvSpPr txBox="1"/>
          <p:nvPr/>
        </p:nvSpPr>
        <p:spPr>
          <a:xfrm>
            <a:off x="3407281" y="44300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897203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Relationships over the Full Soil Moisture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980728" y="68488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1E22AA"/>
                </a:solidFill>
              </a:rPr>
              <a:t>UNSODA DATASETS</a:t>
            </a:r>
          </a:p>
        </p:txBody>
      </p:sp>
      <p:pic>
        <p:nvPicPr>
          <p:cNvPr id="5" name="Picture 4" descr="A graph of water content&#10;&#10;Description automatically generated">
            <a:extLst>
              <a:ext uri="{FF2B5EF4-FFF2-40B4-BE49-F238E27FC236}">
                <a16:creationId xmlns:a16="http://schemas.microsoft.com/office/drawing/2014/main" id="{972DDBB3-8C81-AF3D-204C-4E265CCF3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203598"/>
            <a:ext cx="2961528" cy="3060000"/>
          </a:xfrm>
          <a:prstGeom prst="rect">
            <a:avLst/>
          </a:prstGeom>
        </p:spPr>
      </p:pic>
      <p:pic>
        <p:nvPicPr>
          <p:cNvPr id="9" name="Picture 8" descr="A graph of water content&#10;&#10;Description automatically generated">
            <a:extLst>
              <a:ext uri="{FF2B5EF4-FFF2-40B4-BE49-F238E27FC236}">
                <a16:creationId xmlns:a16="http://schemas.microsoft.com/office/drawing/2014/main" id="{35D22866-2861-9DEE-D1CE-C63E04C88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1203598"/>
            <a:ext cx="2961528" cy="30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650D8-8669-92EC-6B8D-16764F1DA0FF}"/>
              </a:ext>
            </a:extLst>
          </p:cNvPr>
          <p:cNvSpPr txBox="1"/>
          <p:nvPr/>
        </p:nvSpPr>
        <p:spPr>
          <a:xfrm>
            <a:off x="2996952" y="445861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Sandy clay loam</a:t>
            </a:r>
          </a:p>
        </p:txBody>
      </p:sp>
    </p:spTree>
    <p:extLst>
      <p:ext uri="{BB962C8B-B14F-4D97-AF65-F5344CB8AC3E}">
        <p14:creationId xmlns:p14="http://schemas.microsoft.com/office/powerpoint/2010/main" val="413520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Conclusions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3D9F91-266F-3BA7-E87B-3B3E7A41E077}"/>
                  </a:ext>
                </a:extLst>
              </p:cNvPr>
              <p:cNvSpPr txBox="1"/>
              <p:nvPr/>
            </p:nvSpPr>
            <p:spPr>
              <a:xfrm>
                <a:off x="548680" y="863590"/>
                <a:ext cx="5328592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8288" lvl="0" indent="-268288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rgbClr val="001D34"/>
                    </a:solidFill>
                  </a:rPr>
                  <a:t>On some occasions the van </a:t>
                </a:r>
                <a:r>
                  <a:rPr lang="en-AU" dirty="0" err="1">
                    <a:solidFill>
                      <a:srgbClr val="001D34"/>
                    </a:solidFill>
                  </a:rPr>
                  <a:t>Genuchten</a:t>
                </a:r>
                <a:r>
                  <a:rPr lang="en-AU" dirty="0">
                    <a:solidFill>
                      <a:srgbClr val="001D34"/>
                    </a:solidFill>
                  </a:rPr>
                  <a:t> model fits poorly or not at all, particularly on heavy (clay) soils, so is inappropriate</a:t>
                </a:r>
              </a:p>
              <a:p>
                <a:pPr marL="0" lvl="1"/>
                <a:r>
                  <a:rPr lang="en-AU" dirty="0"/>
                  <a:t>	</a:t>
                </a:r>
                <a:r>
                  <a:rPr lang="en-AU" dirty="0">
                    <a:solidFill>
                      <a:srgbClr val="1E22AA"/>
                    </a:solidFill>
                  </a:rPr>
                  <a:t>Strong indicators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1E22A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1E22A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AU" i="1">
                            <a:solidFill>
                              <a:srgbClr val="1E22A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1E22AA"/>
                    </a:solidFill>
                  </a:rPr>
                  <a:t> &lt; 0 and </a:t>
                </a:r>
                <a:r>
                  <a:rPr lang="en-AU" i="1" dirty="0">
                    <a:solidFill>
                      <a:srgbClr val="1E22AA"/>
                    </a:solidFill>
                  </a:rPr>
                  <a:t>N ≈ </a:t>
                </a:r>
                <a:r>
                  <a:rPr lang="en-AU" dirty="0">
                    <a:solidFill>
                      <a:srgbClr val="1E22AA"/>
                    </a:solidFill>
                  </a:rPr>
                  <a:t>1</a:t>
                </a:r>
              </a:p>
              <a:p>
                <a:pPr marL="268288" lvl="0" indent="-268288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rgbClr val="001D34"/>
                    </a:solidFill>
                  </a:rPr>
                  <a:t>There are strong relationships between some of the estimated and derived parameters, meaning the model could be over-parametrized</a:t>
                </a:r>
              </a:p>
              <a:p>
                <a:pPr marL="268288" lvl="0" indent="-268288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rgbClr val="001D34"/>
                    </a:solidFill>
                  </a:rPr>
                  <a:t>The pF range of your data matters – different estimates of </a:t>
                </a:r>
                <a14:m>
                  <m:oMath xmlns:m="http://schemas.openxmlformats.org/officeDocument/2006/math">
                    <m:r>
                      <a:rPr lang="en-AU" sz="180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AU" sz="1800" b="0" i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1800" b="0" i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and</m:t>
                    </m:r>
                  </m:oMath>
                </a14:m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r>
                      <a:rPr lang="en-AU" sz="18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AU" sz="1800" dirty="0"/>
                  <a:t> </a:t>
                </a:r>
                <a:r>
                  <a:rPr lang="en-AU" dirty="0">
                    <a:solidFill>
                      <a:srgbClr val="001D34"/>
                    </a:solidFill>
                  </a:rPr>
                  <a:t>can result from fitting only over the restricted range 0 – 4.176</a:t>
                </a: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:r>
                  <a:rPr lang="en-AU" sz="1800" dirty="0">
                    <a:solidFill>
                      <a:srgbClr val="001D34"/>
                    </a:solidFill>
                  </a:rPr>
                  <a:t>Need to collaborate with soil scientists with the WP4C equipment to collect new datasets over the full pF range, to test our ideas</a:t>
                </a:r>
              </a:p>
              <a:p>
                <a:pPr marL="268288" lvl="0" indent="-268288">
                  <a:buFont typeface="Arial" panose="020B0604020202020204" pitchFamily="34" charset="0"/>
                  <a:buChar char="•"/>
                </a:pPr>
                <a:endParaRPr lang="en-AU" dirty="0">
                  <a:solidFill>
                    <a:srgbClr val="001D34"/>
                  </a:solidFill>
                </a:endParaRPr>
              </a:p>
              <a:p>
                <a:pPr algn="ctr"/>
                <a:endParaRPr lang="en-AU" sz="1200" dirty="0">
                  <a:solidFill>
                    <a:srgbClr val="1E22AA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3D9F91-266F-3BA7-E87B-3B3E7A41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0" y="863590"/>
                <a:ext cx="5328592" cy="4154984"/>
              </a:xfrm>
              <a:prstGeom prst="rect">
                <a:avLst/>
              </a:prstGeom>
              <a:blipFill>
                <a:blip r:embed="rId2"/>
                <a:stretch>
                  <a:fillRect l="-686" t="-881" r="-1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5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664" y="987574"/>
            <a:ext cx="5904656" cy="3816424"/>
          </a:xfrm>
        </p:spPr>
        <p:txBody>
          <a:bodyPr>
            <a:normAutofit lnSpcReduction="10000"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Used by soil scientists in their studies of soil hydraulic properties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Describe soil water storage and hence water supply to plants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Shape depends on soil texture and soil structure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Different curves determined at different depths in a soil core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Expressed as the relationship between 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     </a:t>
            </a:r>
            <a:r>
              <a:rPr lang="en-AU" sz="1800" b="1" dirty="0">
                <a:solidFill>
                  <a:srgbClr val="1E22AA"/>
                </a:solidFill>
              </a:rPr>
              <a:t>Soil Volumetric Water Content  </a:t>
            </a:r>
            <a:r>
              <a:rPr lang="en-AU" sz="1800" dirty="0">
                <a:solidFill>
                  <a:schemeClr val="tx1"/>
                </a:solidFill>
              </a:rPr>
              <a:t>and </a:t>
            </a:r>
            <a:r>
              <a:rPr lang="en-AU" sz="1800" b="1" dirty="0">
                <a:solidFill>
                  <a:schemeClr val="tx1"/>
                </a:solidFill>
              </a:rPr>
              <a:t> </a:t>
            </a:r>
            <a:r>
              <a:rPr lang="en-AU" sz="1800" b="1" dirty="0">
                <a:solidFill>
                  <a:srgbClr val="1E22AA"/>
                </a:solidFill>
              </a:rPr>
              <a:t>Soil Water Potential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                          </a:t>
            </a:r>
            <a:r>
              <a:rPr lang="en-AU" sz="1800" b="1" dirty="0">
                <a:solidFill>
                  <a:srgbClr val="1E22AA"/>
                </a:solidFill>
              </a:rPr>
              <a:t>(VWC)</a:t>
            </a:r>
            <a:r>
              <a:rPr lang="en-AU" sz="1800" b="1" dirty="0">
                <a:solidFill>
                  <a:srgbClr val="3399FF"/>
                </a:solidFill>
              </a:rPr>
              <a:t>                                          </a:t>
            </a:r>
            <a:r>
              <a:rPr lang="en-AU" sz="1800" b="1" dirty="0">
                <a:solidFill>
                  <a:srgbClr val="1E22AA"/>
                </a:solidFill>
              </a:rPr>
              <a:t>(h)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Usually a log scale is used for Soil Water Potential:</a:t>
            </a:r>
          </a:p>
          <a:p>
            <a:pPr marL="0" indent="0" algn="ctr">
              <a:buNone/>
            </a:pPr>
            <a:r>
              <a:rPr lang="en-AU" sz="1800" b="1" dirty="0">
                <a:solidFill>
                  <a:srgbClr val="1E22AA"/>
                </a:solidFill>
              </a:rPr>
              <a:t>pF = log</a:t>
            </a:r>
            <a:r>
              <a:rPr lang="en-AU" sz="1800" b="1" baseline="-25000" dirty="0">
                <a:solidFill>
                  <a:srgbClr val="1E22AA"/>
                </a:solidFill>
              </a:rPr>
              <a:t>10</a:t>
            </a:r>
            <a:r>
              <a:rPr lang="en-AU" sz="1800" b="1" dirty="0">
                <a:solidFill>
                  <a:srgbClr val="1E22AA"/>
                </a:solidFill>
              </a:rPr>
              <a:t>(h)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Often have a sigmoid shape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Different soils have different characteristic curves: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/>
          <a:lstStyle/>
          <a:p>
            <a:r>
              <a:rPr lang="en-AU" dirty="0">
                <a:solidFill>
                  <a:srgbClr val="00A9CE"/>
                </a:solidFill>
              </a:rPr>
              <a:t>What are Soil-Water Retention Curves?</a:t>
            </a:r>
          </a:p>
        </p:txBody>
      </p:sp>
    </p:spTree>
    <p:extLst>
      <p:ext uri="{BB962C8B-B14F-4D97-AF65-F5344CB8AC3E}">
        <p14:creationId xmlns:p14="http://schemas.microsoft.com/office/powerpoint/2010/main" val="416951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Conclusions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332656" y="1203598"/>
            <a:ext cx="6120680" cy="321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1" indent="-268288">
              <a:lnSpc>
                <a:spcPct val="107000"/>
              </a:lnSpc>
              <a:buFont typeface="+mj-lt"/>
              <a:buAutoNum type="arabicPeriod"/>
            </a:pPr>
            <a:r>
              <a:rPr lang="en-AU" dirty="0">
                <a:solidFill>
                  <a:srgbClr val="1E22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Parameters of the model have physical meaning </a:t>
            </a:r>
          </a:p>
          <a:p>
            <a:pPr marL="536575" lvl="1" indent="-2682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Fitted parameter values may be used for further modelling</a:t>
            </a:r>
          </a:p>
          <a:p>
            <a:pPr marL="536575" lvl="1" indent="-2682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Fitted parameters could summarise the response</a:t>
            </a:r>
          </a:p>
          <a:p>
            <a:pPr marL="536575" lvl="1" indent="-2682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Getting correct parameter estimates over the full range is important</a:t>
            </a:r>
          </a:p>
          <a:p>
            <a:pPr marL="268287" lvl="1">
              <a:lnSpc>
                <a:spcPct val="107000"/>
              </a:lnSpc>
            </a:pPr>
            <a:endParaRPr lang="en-AU" sz="1400" dirty="0">
              <a:solidFill>
                <a:srgbClr val="001D3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1" indent="-268288">
              <a:buFont typeface="+mj-lt"/>
              <a:buAutoNum type="arabicPeriod" startAt="2"/>
            </a:pPr>
            <a:r>
              <a:rPr lang="en-AU" dirty="0">
                <a:solidFill>
                  <a:srgbClr val="1E22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Want interpolation for new VWC values which don’t correspond to a pF value 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Need the best model over the range for interpolation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Doesn’t matter if the model is van </a:t>
            </a:r>
            <a:r>
              <a:rPr lang="en-AU" sz="1400" dirty="0" err="1">
                <a:solidFill>
                  <a:srgbClr val="001D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Genuchten</a:t>
            </a:r>
            <a:r>
              <a:rPr lang="en-AU" sz="1400" dirty="0">
                <a:solidFill>
                  <a:srgbClr val="001D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 anything else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001D3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>
              <a:buFont typeface="+mj-lt"/>
              <a:buAutoNum type="arabicPeriod" startAt="3"/>
            </a:pPr>
            <a:r>
              <a:rPr lang="en-AU" dirty="0">
                <a:solidFill>
                  <a:srgbClr val="1E22AA"/>
                </a:solidFill>
                <a:effectLst/>
                <a:ea typeface="Calibri" panose="020F0502020204030204" pitchFamily="34" charset="0"/>
              </a:rPr>
              <a:t>Smooth visual representation of response 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a typeface="Calibri" panose="020F0502020204030204" pitchFamily="34" charset="0"/>
              </a:rPr>
              <a:t>Can find the best model over a range of non-linear models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001D34"/>
                </a:solidFill>
                <a:ea typeface="Calibri" panose="020F0502020204030204" pitchFamily="34" charset="0"/>
              </a:rPr>
              <a:t>If no parametric model is adequate,</a:t>
            </a:r>
            <a:r>
              <a:rPr lang="en-AU" sz="1400" dirty="0">
                <a:solidFill>
                  <a:srgbClr val="001D34"/>
                </a:solidFill>
                <a:effectLst/>
                <a:ea typeface="Calibri" panose="020F0502020204030204" pitchFamily="34" charset="0"/>
              </a:rPr>
              <a:t> spline fitting may be all that is needed </a:t>
            </a:r>
            <a:endParaRPr lang="en-AU" sz="1400" dirty="0">
              <a:solidFill>
                <a:srgbClr val="001D3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62A87-871C-02DA-576F-036AD48C44C2}"/>
              </a:ext>
            </a:extLst>
          </p:cNvPr>
          <p:cNvSpPr txBox="1"/>
          <p:nvPr/>
        </p:nvSpPr>
        <p:spPr>
          <a:xfrm>
            <a:off x="620688" y="79028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1D34"/>
                </a:solidFill>
              </a:rPr>
              <a:t>Why are we fitting a model?</a:t>
            </a:r>
          </a:p>
        </p:txBody>
      </p:sp>
    </p:spTree>
    <p:extLst>
      <p:ext uri="{BB962C8B-B14F-4D97-AF65-F5344CB8AC3E}">
        <p14:creationId xmlns:p14="http://schemas.microsoft.com/office/powerpoint/2010/main" val="3208234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242244"/>
            <a:ext cx="6552728" cy="63936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9F91-266F-3BA7-E87B-3B3E7A41E077}"/>
              </a:ext>
            </a:extLst>
          </p:cNvPr>
          <p:cNvSpPr txBox="1"/>
          <p:nvPr/>
        </p:nvSpPr>
        <p:spPr>
          <a:xfrm>
            <a:off x="764704" y="881609"/>
            <a:ext cx="56166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AU" sz="1400" dirty="0">
                <a:solidFill>
                  <a:srgbClr val="001D34"/>
                </a:solidFill>
              </a:rPr>
              <a:t>Brady, N.C. and Weil, R.R. 2002 </a:t>
            </a:r>
            <a:r>
              <a:rPr lang="en-AU" sz="1400" i="1" dirty="0">
                <a:solidFill>
                  <a:srgbClr val="001D34"/>
                </a:solidFill>
              </a:rPr>
              <a:t>The Nature and Properties of Soils</a:t>
            </a:r>
            <a:r>
              <a:rPr lang="en-AU" sz="1400" dirty="0">
                <a:solidFill>
                  <a:srgbClr val="001D34"/>
                </a:solidFill>
              </a:rPr>
              <a:t>. 13th Edition, Pearson Education, Inc., Upper Saddle River, 960.</a:t>
            </a:r>
          </a:p>
          <a:p>
            <a:pPr marL="457200" indent="-457200"/>
            <a:r>
              <a:rPr lang="en-AU" sz="1400" dirty="0">
                <a:solidFill>
                  <a:srgbClr val="001D34"/>
                </a:solidFill>
              </a:rPr>
              <a:t>Campbell, G.S. and </a:t>
            </a:r>
            <a:r>
              <a:rPr lang="en-AU" sz="1400" dirty="0" err="1">
                <a:solidFill>
                  <a:srgbClr val="001D34"/>
                </a:solidFill>
              </a:rPr>
              <a:t>Shiozawa,S</a:t>
            </a:r>
            <a:r>
              <a:rPr lang="en-AU" sz="1400" dirty="0">
                <a:solidFill>
                  <a:srgbClr val="001D34"/>
                </a:solidFill>
              </a:rPr>
              <a:t> 1992 Prediction of hydraulic properties of soils using particle-size distribution and bulk density data. In: </a:t>
            </a:r>
            <a:r>
              <a:rPr lang="en-AU" sz="1400" i="1" dirty="0">
                <a:solidFill>
                  <a:srgbClr val="001D34"/>
                </a:solidFill>
              </a:rPr>
              <a:t>International Workshop on Indirect Methods for Estimating the Hydraulic Properties of Unsaturated Soils </a:t>
            </a:r>
            <a:r>
              <a:rPr lang="en-AU" sz="1400" dirty="0">
                <a:solidFill>
                  <a:srgbClr val="001D34"/>
                </a:solidFill>
              </a:rPr>
              <a:t>(1989 : Riverside, Calif.) M.T. van </a:t>
            </a:r>
            <a:r>
              <a:rPr lang="en-AU" sz="1400" dirty="0" err="1">
                <a:solidFill>
                  <a:srgbClr val="001D34"/>
                </a:solidFill>
              </a:rPr>
              <a:t>Genuchten</a:t>
            </a:r>
            <a:r>
              <a:rPr lang="en-AU" sz="1400" dirty="0">
                <a:solidFill>
                  <a:srgbClr val="001D34"/>
                </a:solidFill>
              </a:rPr>
              <a:t> F. J </a:t>
            </a:r>
            <a:r>
              <a:rPr lang="en-AU" sz="1400" dirty="0" err="1">
                <a:solidFill>
                  <a:srgbClr val="001D34"/>
                </a:solidFill>
              </a:rPr>
              <a:t>Leij</a:t>
            </a:r>
            <a:r>
              <a:rPr lang="en-AU" sz="1400" dirty="0">
                <a:solidFill>
                  <a:srgbClr val="001D34"/>
                </a:solidFill>
              </a:rPr>
              <a:t> L. J Lund (Lanny J.) 1992</a:t>
            </a:r>
          </a:p>
          <a:p>
            <a:pPr marL="457200" indent="-457200"/>
            <a:r>
              <a:rPr lang="en-AU" sz="1400" i="1" dirty="0">
                <a:solidFill>
                  <a:srgbClr val="001D34"/>
                </a:solidFill>
              </a:rPr>
              <a:t>Elements of Soil Physics </a:t>
            </a:r>
            <a:r>
              <a:rPr lang="en-AU" sz="1400" dirty="0">
                <a:solidFill>
                  <a:srgbClr val="001D34"/>
                </a:solidFill>
              </a:rPr>
              <a:t>1983 Ed. by P. </a:t>
            </a:r>
            <a:r>
              <a:rPr lang="en-AU" sz="1400" dirty="0" err="1">
                <a:solidFill>
                  <a:srgbClr val="001D34"/>
                </a:solidFill>
              </a:rPr>
              <a:t>Koorevaar</a:t>
            </a:r>
            <a:r>
              <a:rPr lang="en-AU" sz="1400" dirty="0">
                <a:solidFill>
                  <a:srgbClr val="001D34"/>
                </a:solidFill>
              </a:rPr>
              <a:t>, G. Menelik, C. Dirksen. Elsevier Science B.V., Amsterdam, The Netherlands </a:t>
            </a:r>
          </a:p>
          <a:p>
            <a:pPr marL="457200" indent="-457200"/>
            <a:r>
              <a:rPr lang="en-AU" sz="1400" dirty="0">
                <a:solidFill>
                  <a:srgbClr val="001D34"/>
                </a:solidFill>
              </a:rPr>
              <a:t>Ross, P.J., Williams, J. and Bristow, K.L. 1991 Equation for Extending Water-Retention Curves to Dryness. </a:t>
            </a:r>
            <a:r>
              <a:rPr lang="en-AU" sz="1400" i="1" dirty="0">
                <a:solidFill>
                  <a:srgbClr val="001D34"/>
                </a:solidFill>
              </a:rPr>
              <a:t>Soil Science Society America J. </a:t>
            </a:r>
            <a:r>
              <a:rPr lang="en-AU" sz="1400" b="1" dirty="0">
                <a:solidFill>
                  <a:srgbClr val="001D34"/>
                </a:solidFill>
              </a:rPr>
              <a:t>55</a:t>
            </a:r>
            <a:r>
              <a:rPr lang="en-AU" sz="1400" dirty="0">
                <a:solidFill>
                  <a:srgbClr val="001D34"/>
                </a:solidFill>
              </a:rPr>
              <a:t>, 923-927.</a:t>
            </a:r>
          </a:p>
          <a:p>
            <a:pPr marL="457200" indent="-457200"/>
            <a:r>
              <a:rPr lang="en-AU" sz="1400" dirty="0">
                <a:solidFill>
                  <a:srgbClr val="001D34"/>
                </a:solidFill>
              </a:rPr>
              <a:t>UNSODA: </a:t>
            </a:r>
            <a:r>
              <a:rPr lang="en-AU" sz="1400" i="1" dirty="0">
                <a:solidFill>
                  <a:srgbClr val="001D34"/>
                </a:solidFill>
              </a:rPr>
              <a:t>The UNSODA Unsaturated Soil Hydraulic Database</a:t>
            </a:r>
            <a:r>
              <a:rPr lang="en-AU" sz="1400" dirty="0">
                <a:solidFill>
                  <a:srgbClr val="001D34"/>
                </a:solidFill>
              </a:rPr>
              <a:t>. Version 2.0. A. </a:t>
            </a:r>
            <a:r>
              <a:rPr lang="en-AU" sz="1400" dirty="0" err="1">
                <a:solidFill>
                  <a:srgbClr val="001D34"/>
                </a:solidFill>
              </a:rPr>
              <a:t>Nemes</a:t>
            </a:r>
            <a:r>
              <a:rPr lang="en-AU" sz="1400" dirty="0">
                <a:solidFill>
                  <a:srgbClr val="001D34"/>
                </a:solidFill>
              </a:rPr>
              <a:t>, M. </a:t>
            </a:r>
            <a:r>
              <a:rPr lang="en-AU" sz="1400" dirty="0" err="1">
                <a:solidFill>
                  <a:srgbClr val="001D34"/>
                </a:solidFill>
              </a:rPr>
              <a:t>Schaap</a:t>
            </a:r>
            <a:r>
              <a:rPr lang="en-AU" sz="1400" dirty="0">
                <a:solidFill>
                  <a:srgbClr val="001D34"/>
                </a:solidFill>
              </a:rPr>
              <a:t> and F. </a:t>
            </a:r>
            <a:r>
              <a:rPr lang="en-AU" sz="1400" dirty="0" err="1">
                <a:solidFill>
                  <a:srgbClr val="001D34"/>
                </a:solidFill>
              </a:rPr>
              <a:t>Leij</a:t>
            </a:r>
            <a:r>
              <a:rPr lang="en-AU" sz="1400" dirty="0">
                <a:solidFill>
                  <a:srgbClr val="001D34"/>
                </a:solidFill>
              </a:rPr>
              <a:t>. U.S. Salinity Laboratory, Riverside, USA</a:t>
            </a:r>
          </a:p>
          <a:p>
            <a:pPr marL="457200" indent="-457200"/>
            <a:r>
              <a:rPr lang="en-AU" sz="1400" i="0" dirty="0">
                <a:solidFill>
                  <a:srgbClr val="001D34"/>
                </a:solidFill>
              </a:rPr>
              <a:t>Van </a:t>
            </a:r>
            <a:r>
              <a:rPr lang="en-AU" sz="1400" i="0" dirty="0" err="1">
                <a:solidFill>
                  <a:srgbClr val="001D34"/>
                </a:solidFill>
              </a:rPr>
              <a:t>Genuchten</a:t>
            </a:r>
            <a:r>
              <a:rPr lang="en-AU" sz="1400" i="0" dirty="0">
                <a:solidFill>
                  <a:srgbClr val="001D34"/>
                </a:solidFill>
              </a:rPr>
              <a:t> M Th. 1980 A Closed-form Equation for Predicting the Hydraulic Conductivity of Unsaturated Soils. </a:t>
            </a:r>
            <a:r>
              <a:rPr lang="en-AU" sz="1400" i="1" dirty="0">
                <a:solidFill>
                  <a:srgbClr val="001D34"/>
                </a:solidFill>
              </a:rPr>
              <a:t>Soil Science Society America J. </a:t>
            </a:r>
            <a:r>
              <a:rPr lang="en-AU" sz="1400" b="1" i="0" dirty="0">
                <a:solidFill>
                  <a:srgbClr val="001D34"/>
                </a:solidFill>
              </a:rPr>
              <a:t>44</a:t>
            </a:r>
            <a:r>
              <a:rPr lang="en-AU" sz="1400" i="0" dirty="0">
                <a:solidFill>
                  <a:srgbClr val="001D34"/>
                </a:solidFill>
              </a:rPr>
              <a:t>, 892-898.</a:t>
            </a:r>
            <a:endParaRPr lang="en-AU" sz="1400" dirty="0">
              <a:solidFill>
                <a:srgbClr val="001D34"/>
              </a:solidFill>
            </a:endParaRPr>
          </a:p>
          <a:p>
            <a:pPr algn="ctr"/>
            <a:endParaRPr lang="en-AU" sz="1200" dirty="0">
              <a:solidFill>
                <a:srgbClr val="1E2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0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1100" dirty="0">
                <a:solidFill>
                  <a:srgbClr val="001D34"/>
                </a:solidFill>
                <a:latin typeface="+mj-lt"/>
              </a:rPr>
              <a:t>Environment</a:t>
            </a:r>
          </a:p>
          <a:p>
            <a:pPr lvl="1">
              <a:lnSpc>
                <a:spcPct val="100000"/>
              </a:lnSpc>
              <a:tabLst>
                <a:tab pos="266700" algn="l"/>
              </a:tabLst>
            </a:pPr>
            <a:r>
              <a:rPr lang="en-US" sz="1100" dirty="0">
                <a:solidFill>
                  <a:srgbClr val="001D34"/>
                </a:solidFill>
                <a:latin typeface="+mj-lt"/>
              </a:rPr>
              <a:t>Warren </a:t>
            </a:r>
            <a:r>
              <a:rPr lang="en-AU" sz="1100" kern="100" dirty="0">
                <a:solidFill>
                  <a:srgbClr val="001D3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Müller</a:t>
            </a:r>
            <a:endParaRPr lang="en-US" sz="1100" dirty="0">
              <a:solidFill>
                <a:srgbClr val="001D34"/>
              </a:solidFill>
              <a:latin typeface="+mj-lt"/>
            </a:endParaRP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US" sz="1100" dirty="0">
                <a:solidFill>
                  <a:srgbClr val="001D34"/>
                </a:solidFill>
                <a:latin typeface="+mj-lt"/>
              </a:rPr>
              <a:t>+61 2 6246 4187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US" sz="1100" dirty="0">
                <a:solidFill>
                  <a:srgbClr val="001D34"/>
                </a:solidFill>
                <a:latin typeface="+mj-lt"/>
              </a:rPr>
              <a:t>warren.muller@csiro.au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AU" sz="1100" dirty="0">
                <a:solidFill>
                  <a:srgbClr val="001D34"/>
                </a:solidFill>
                <a:latin typeface="+mj-lt"/>
              </a:rPr>
              <a:t>https://www.csiro.au/en/</a:t>
            </a: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en-US" dirty="0">
                <a:solidFill>
                  <a:srgbClr val="757579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161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/>
          <a:lstStyle/>
          <a:p>
            <a:r>
              <a:rPr lang="en-AU" dirty="0">
                <a:solidFill>
                  <a:srgbClr val="00A9CE"/>
                </a:solidFill>
              </a:rPr>
              <a:t>What are Soil-Water Retention Curves?</a:t>
            </a:r>
          </a:p>
        </p:txBody>
      </p:sp>
      <p:pic>
        <p:nvPicPr>
          <p:cNvPr id="2" name="Picture 2" descr="Image result for moisture characteristic">
            <a:extLst>
              <a:ext uri="{FF2B5EF4-FFF2-40B4-BE49-F238E27FC236}">
                <a16:creationId xmlns:a16="http://schemas.microsoft.com/office/drawing/2014/main" id="{6DB5E882-3A55-AEF7-0758-BBD5102DB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/>
          <a:stretch/>
        </p:blipFill>
        <p:spPr bwMode="auto">
          <a:xfrm>
            <a:off x="188640" y="627534"/>
            <a:ext cx="6112928" cy="40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14211-2C7C-A08C-0E21-97645A26CDEC}"/>
              </a:ext>
            </a:extLst>
          </p:cNvPr>
          <p:cNvSpPr txBox="1"/>
          <p:nvPr/>
        </p:nvSpPr>
        <p:spPr>
          <a:xfrm>
            <a:off x="592823" y="4299942"/>
            <a:ext cx="48965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dirty="0">
                <a:solidFill>
                  <a:srgbClr val="1E22AA"/>
                </a:solidFill>
              </a:rPr>
              <a:t>pF:      0       1                 2                 3                 4                5                 6       </a:t>
            </a:r>
          </a:p>
        </p:txBody>
      </p:sp>
    </p:spTree>
    <p:extLst>
      <p:ext uri="{BB962C8B-B14F-4D97-AF65-F5344CB8AC3E}">
        <p14:creationId xmlns:p14="http://schemas.microsoft.com/office/powerpoint/2010/main" val="20934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648" y="267494"/>
            <a:ext cx="6480720" cy="6393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A9CE"/>
                </a:solidFill>
              </a:rPr>
              <a:t>Measurement of Soil Moisture Retention</a:t>
            </a:r>
            <a:endParaRPr lang="en-AU" dirty="0">
              <a:solidFill>
                <a:srgbClr val="00A9CE"/>
              </a:solidFill>
            </a:endParaRPr>
          </a:p>
        </p:txBody>
      </p:sp>
      <p:pic>
        <p:nvPicPr>
          <p:cNvPr id="5" name="Content Placeholder 3" descr="C:\Users\richard\AppData\Local\Microsoft\Windows\INetCache\Content.MSO\BB6F03C7.tmp">
            <a:extLst>
              <a:ext uri="{FF2B5EF4-FFF2-40B4-BE49-F238E27FC236}">
                <a16:creationId xmlns:a16="http://schemas.microsoft.com/office/drawing/2014/main" id="{B30C1366-9647-4A32-77C0-C2B2F60A98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2" y="1491630"/>
            <a:ext cx="206240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A82E5-BC2B-6760-650C-3EE0FAE80AA5}"/>
              </a:ext>
            </a:extLst>
          </p:cNvPr>
          <p:cNvSpPr txBox="1"/>
          <p:nvPr/>
        </p:nvSpPr>
        <p:spPr>
          <a:xfrm>
            <a:off x="370919" y="3797353"/>
            <a:ext cx="313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E22AA"/>
                </a:solidFill>
              </a:rPr>
              <a:t>1. Soil core</a:t>
            </a:r>
            <a:br>
              <a:rPr lang="en-US" sz="1600" dirty="0">
                <a:solidFill>
                  <a:srgbClr val="1E22AA"/>
                </a:solidFill>
              </a:rPr>
            </a:br>
            <a:r>
              <a:rPr lang="en-US" sz="1600" dirty="0">
                <a:solidFill>
                  <a:srgbClr val="1E22AA"/>
                </a:solidFill>
              </a:rPr>
              <a:t>2. Semi-permeable membrane</a:t>
            </a:r>
            <a:br>
              <a:rPr lang="en-US" sz="1600" dirty="0">
                <a:solidFill>
                  <a:srgbClr val="1E22AA"/>
                </a:solidFill>
              </a:rPr>
            </a:br>
            <a:r>
              <a:rPr lang="en-US" sz="1600" dirty="0">
                <a:solidFill>
                  <a:srgbClr val="1E22AA"/>
                </a:solidFill>
              </a:rPr>
              <a:t>3. Water reservoir</a:t>
            </a:r>
            <a:endParaRPr lang="en-AU" sz="1600" dirty="0">
              <a:solidFill>
                <a:srgbClr val="1E22A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9CC83-02D3-DCC4-E8D7-61DD613A7171}"/>
              </a:ext>
            </a:extLst>
          </p:cNvPr>
          <p:cNvSpPr txBox="1"/>
          <p:nvPr/>
        </p:nvSpPr>
        <p:spPr>
          <a:xfrm>
            <a:off x="404664" y="663611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From saturation up to field capacity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65013-7BC0-19EC-4515-24DAC3CB5ED7}"/>
              </a:ext>
            </a:extLst>
          </p:cNvPr>
          <p:cNvSpPr txBox="1"/>
          <p:nvPr/>
        </p:nvSpPr>
        <p:spPr>
          <a:xfrm>
            <a:off x="3717032" y="691413"/>
            <a:ext cx="2592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From field capacity to wilting point:</a:t>
            </a:r>
          </a:p>
          <a:p>
            <a:endParaRPr lang="en-AU" sz="2000" dirty="0">
              <a:solidFill>
                <a:srgbClr val="1E22AA"/>
              </a:solidFill>
            </a:endParaRPr>
          </a:p>
          <a:p>
            <a:r>
              <a:rPr lang="en-AU" sz="2000" dirty="0">
                <a:solidFill>
                  <a:srgbClr val="1E22AA"/>
                </a:solidFill>
              </a:rPr>
              <a:t>PRESSURE CHAMBERS</a:t>
            </a:r>
          </a:p>
        </p:txBody>
      </p:sp>
      <p:pic>
        <p:nvPicPr>
          <p:cNvPr id="2050" name="imageSelected0">
            <a:extLst>
              <a:ext uri="{FF2B5EF4-FFF2-40B4-BE49-F238E27FC236}">
                <a16:creationId xmlns:a16="http://schemas.microsoft.com/office/drawing/2014/main" id="{94BA9E72-2273-0544-7565-B2C8A61B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4" y="1973342"/>
            <a:ext cx="1272036" cy="235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EC592-91BD-FD46-F3FD-92E85340AA38}"/>
              </a:ext>
            </a:extLst>
          </p:cNvPr>
          <p:cNvSpPr txBox="1"/>
          <p:nvPr/>
        </p:nvSpPr>
        <p:spPr>
          <a:xfrm>
            <a:off x="3645024" y="431358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E22AA"/>
                </a:solidFill>
                <a:effectLst/>
                <a:ea typeface="Times New Roman" panose="02020603050405020304" pitchFamily="18" charset="0"/>
              </a:rPr>
              <a:t>[California Department of Pesticide</a:t>
            </a:r>
            <a:r>
              <a:rPr lang="en-AU" sz="1200" dirty="0">
                <a:solidFill>
                  <a:srgbClr val="1E22AA"/>
                </a:solidFill>
                <a:ea typeface="Times New Roman" panose="02020603050405020304" pitchFamily="18" charset="0"/>
              </a:rPr>
              <a:t> </a:t>
            </a:r>
            <a:r>
              <a:rPr lang="en-AU" sz="1200" dirty="0">
                <a:solidFill>
                  <a:srgbClr val="1E22A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Regulation] </a:t>
            </a:r>
            <a:endParaRPr lang="en-AU" sz="1200" dirty="0">
              <a:solidFill>
                <a:srgbClr val="1E22A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48FEA-0B6F-BAB3-782A-D3DC2BC014A0}"/>
              </a:ext>
            </a:extLst>
          </p:cNvPr>
          <p:cNvSpPr txBox="1"/>
          <p:nvPr/>
        </p:nvSpPr>
        <p:spPr>
          <a:xfrm>
            <a:off x="370919" y="4590586"/>
            <a:ext cx="5840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01D34"/>
                </a:solidFill>
              </a:rPr>
              <a:t>80-90% of moisture measurements still done using these methods </a:t>
            </a:r>
          </a:p>
        </p:txBody>
      </p:sp>
    </p:spTree>
    <p:extLst>
      <p:ext uri="{BB962C8B-B14F-4D97-AF65-F5344CB8AC3E}">
        <p14:creationId xmlns:p14="http://schemas.microsoft.com/office/powerpoint/2010/main" val="381003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648" y="267494"/>
            <a:ext cx="6408712" cy="6393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A9CE"/>
                </a:solidFill>
              </a:rPr>
              <a:t>Measurement of Soil Moisture Retention</a:t>
            </a:r>
            <a:endParaRPr lang="en-AU" dirty="0">
              <a:solidFill>
                <a:srgbClr val="00A9CE"/>
              </a:solidFill>
            </a:endParaRPr>
          </a:p>
        </p:txBody>
      </p:sp>
      <p:pic>
        <p:nvPicPr>
          <p:cNvPr id="1026" name="Picture 2" descr="Water Potential Meter">
            <a:extLst>
              <a:ext uri="{FF2B5EF4-FFF2-40B4-BE49-F238E27FC236}">
                <a16:creationId xmlns:a16="http://schemas.microsoft.com/office/drawing/2014/main" id="{EB3FEA06-1020-254D-79A5-279410ED55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33" y="134761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F6C6F3-95DA-2BD4-EC94-2B4725168D18}"/>
              </a:ext>
            </a:extLst>
          </p:cNvPr>
          <p:cNvSpPr txBox="1"/>
          <p:nvPr/>
        </p:nvSpPr>
        <p:spPr>
          <a:xfrm>
            <a:off x="243635" y="1044912"/>
            <a:ext cx="35454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1E22AA"/>
                </a:solidFill>
              </a:rPr>
              <a:t>From wilting point to oven dry</a:t>
            </a:r>
          </a:p>
          <a:p>
            <a:r>
              <a:rPr lang="en-AU" dirty="0">
                <a:solidFill>
                  <a:srgbClr val="001D34"/>
                </a:solidFill>
              </a:rPr>
              <a:t>Traditionally used complex and time-consuming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1D34"/>
                </a:solidFill>
              </a:rPr>
              <a:t>e.g. Campbell and Shiozawa 1992, Ross et al. 1991</a:t>
            </a:r>
          </a:p>
          <a:p>
            <a:r>
              <a:rPr lang="en-AU" dirty="0">
                <a:solidFill>
                  <a:srgbClr val="001D34"/>
                </a:solidFill>
              </a:rPr>
              <a:t>Modern technology : WP4C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1D34"/>
                </a:solidFill>
              </a:rPr>
              <a:t>Can use over full range of soil moisture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1D34"/>
                </a:solidFill>
              </a:rPr>
              <a:t>Ideal for soils drier than wilting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1D34"/>
                </a:solidFill>
              </a:rPr>
              <a:t>Rapid measurement means many data points can be obtained for each curve</a:t>
            </a:r>
          </a:p>
        </p:txBody>
      </p:sp>
    </p:spTree>
    <p:extLst>
      <p:ext uri="{BB962C8B-B14F-4D97-AF65-F5344CB8AC3E}">
        <p14:creationId xmlns:p14="http://schemas.microsoft.com/office/powerpoint/2010/main" val="351022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656" y="881609"/>
            <a:ext cx="5832648" cy="1762149"/>
          </a:xfrm>
        </p:spPr>
        <p:txBody>
          <a:bodyPr>
            <a:normAutofit/>
          </a:bodyPr>
          <a:lstStyle/>
          <a:p>
            <a:pPr marL="538163" indent="-449263">
              <a:buFont typeface="Arial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First published in 1980 by van </a:t>
            </a:r>
            <a:r>
              <a:rPr lang="en-AU" sz="1600" dirty="0" err="1">
                <a:solidFill>
                  <a:srgbClr val="001D34"/>
                </a:solidFill>
              </a:rPr>
              <a:t>Genuchten</a:t>
            </a:r>
            <a:endParaRPr lang="en-AU" sz="1600" i="0" dirty="0">
              <a:solidFill>
                <a:srgbClr val="001D34"/>
              </a:solidFill>
            </a:endParaRPr>
          </a:p>
          <a:p>
            <a:pPr marL="538163" indent="-449263">
              <a:buFont typeface="Arial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Adopted widely in soil science as </a:t>
            </a:r>
            <a:r>
              <a:rPr lang="en-AU" sz="1600" b="1" i="1" dirty="0">
                <a:solidFill>
                  <a:srgbClr val="1E22AA"/>
                </a:solidFill>
              </a:rPr>
              <a:t>the</a:t>
            </a:r>
            <a:r>
              <a:rPr lang="en-AU" sz="1600" dirty="0">
                <a:solidFill>
                  <a:srgbClr val="1E22AA"/>
                </a:solidFill>
              </a:rPr>
              <a:t> </a:t>
            </a:r>
            <a:r>
              <a:rPr lang="en-AU" sz="1600" dirty="0">
                <a:solidFill>
                  <a:srgbClr val="001D34"/>
                </a:solidFill>
              </a:rPr>
              <a:t>model to use for water retention curves, often without critical thought</a:t>
            </a:r>
          </a:p>
          <a:p>
            <a:pPr marL="538163" indent="-449263">
              <a:buFont typeface="Arial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Often only 8 or 9 data points, due to effort required for each measurement</a:t>
            </a:r>
          </a:p>
          <a:p>
            <a:pPr marL="538163" indent="-449263">
              <a:buFont typeface="Arial" pitchFamily="34" charset="0"/>
              <a:buChar char="•"/>
            </a:pPr>
            <a:r>
              <a:rPr lang="en-AU" sz="1600" dirty="0">
                <a:solidFill>
                  <a:srgbClr val="001D34"/>
                </a:solidFill>
              </a:rPr>
              <a:t>Used even when sigmoid shape is not apparent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The van </a:t>
            </a:r>
            <a:r>
              <a:rPr lang="en-AU" dirty="0" err="1">
                <a:solidFill>
                  <a:srgbClr val="00A9CE"/>
                </a:solidFill>
              </a:rPr>
              <a:t>Genuchten</a:t>
            </a:r>
            <a:r>
              <a:rPr lang="en-AU" dirty="0">
                <a:solidFill>
                  <a:srgbClr val="00A9CE"/>
                </a:solidFill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1487D-73E2-FD0F-4880-6C1123986573}"/>
                  </a:ext>
                </a:extLst>
              </p:cNvPr>
              <p:cNvSpPr txBox="1"/>
              <p:nvPr/>
            </p:nvSpPr>
            <p:spPr>
              <a:xfrm>
                <a:off x="836712" y="2643758"/>
                <a:ext cx="4320480" cy="54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AU" sz="1800" i="0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1487D-73E2-FD0F-4880-6C1123986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2" y="2643758"/>
                <a:ext cx="4320480" cy="542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5E7478-9049-E302-C0A5-007ACEAF871E}"/>
                  </a:ext>
                </a:extLst>
              </p:cNvPr>
              <p:cNvSpPr txBox="1"/>
              <p:nvPr/>
            </p:nvSpPr>
            <p:spPr>
              <a:xfrm>
                <a:off x="980728" y="3435846"/>
                <a:ext cx="370781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sz="1800" i="1" smtClean="0">
                        <a:solidFill>
                          <a:srgbClr val="001D3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AU" sz="18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b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AU" sz="1800" b="1" dirty="0">
                    <a:solidFill>
                      <a:srgbClr val="3399FF"/>
                    </a:solidFill>
                  </a:rPr>
                  <a:t> </a:t>
                </a:r>
                <a:r>
                  <a:rPr lang="en-AU" sz="1800" b="1" dirty="0">
                    <a:solidFill>
                      <a:srgbClr val="1E22AA"/>
                    </a:solidFill>
                  </a:rPr>
                  <a:t>Volumetric Water Content  </a:t>
                </a:r>
                <a:endParaRPr lang="en-AU" sz="1800" i="1" dirty="0">
                  <a:solidFill>
                    <a:srgbClr val="1E22AA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1800" i="1" smtClean="0">
                        <a:solidFill>
                          <a:srgbClr val="001D3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AU" sz="1800" b="0" i="1" smtClean="0">
                        <a:solidFill>
                          <a:srgbClr val="001D3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AU" sz="1800" b="1" i="0" smtClean="0">
                        <a:solidFill>
                          <a:srgbClr val="001D3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AU" sz="1800" b="1" dirty="0">
                    <a:solidFill>
                      <a:srgbClr val="3399FF"/>
                    </a:solidFill>
                  </a:rPr>
                  <a:t> </a:t>
                </a:r>
                <a:r>
                  <a:rPr lang="en-AU" sz="1800" b="1" dirty="0">
                    <a:solidFill>
                      <a:srgbClr val="1E22AA"/>
                    </a:solidFill>
                  </a:rPr>
                  <a:t>Soil Water Potential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smtClean="0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1800" dirty="0">
                    <a:solidFill>
                      <a:srgbClr val="001D34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1D3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AU" sz="1800" dirty="0">
                    <a:solidFill>
                      <a:srgbClr val="001D3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1800" i="1">
                        <a:solidFill>
                          <a:srgbClr val="001D3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AU" sz="1800" dirty="0">
                    <a:solidFill>
                      <a:srgbClr val="001D3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1800" i="1">
                        <a:solidFill>
                          <a:srgbClr val="001D3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AU" sz="1800" dirty="0">
                    <a:solidFill>
                      <a:srgbClr val="001D34"/>
                    </a:solidFill>
                  </a:rPr>
                  <a:t>  :  </a:t>
                </a:r>
                <a:r>
                  <a:rPr lang="en-AU" sz="1800" b="1" dirty="0">
                    <a:solidFill>
                      <a:srgbClr val="1E22AA"/>
                    </a:solidFill>
                  </a:rPr>
                  <a:t>fitted parameters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5E7478-9049-E302-C0A5-007ACEAF8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28" y="3435846"/>
                <a:ext cx="3707810" cy="1200329"/>
              </a:xfrm>
              <a:prstGeom prst="rect">
                <a:avLst/>
              </a:prstGeom>
              <a:blipFill>
                <a:blip r:embed="rId3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53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The van </a:t>
            </a:r>
            <a:r>
              <a:rPr lang="en-AU" dirty="0" err="1">
                <a:solidFill>
                  <a:srgbClr val="00A9CE"/>
                </a:solidFill>
              </a:rPr>
              <a:t>Genuchten</a:t>
            </a:r>
            <a:r>
              <a:rPr lang="en-AU" dirty="0">
                <a:solidFill>
                  <a:srgbClr val="00A9CE"/>
                </a:solidFill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1487D-73E2-FD0F-4880-6C1123986573}"/>
                  </a:ext>
                </a:extLst>
              </p:cNvPr>
              <p:cNvSpPr txBox="1"/>
              <p:nvPr/>
            </p:nvSpPr>
            <p:spPr>
              <a:xfrm>
                <a:off x="908720" y="893039"/>
                <a:ext cx="4320480" cy="54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sz="1800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AU" sz="18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AU" sz="1800" i="0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AU" sz="1800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1487D-73E2-FD0F-4880-6C1123986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0" y="893039"/>
                <a:ext cx="4320480" cy="542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C56EC98-5788-7125-7D09-5C4F846223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657" y="1852469"/>
                <a:ext cx="2808311" cy="1799401"/>
              </a:xfrm>
            </p:spPr>
            <p:txBody>
              <a:bodyPr>
                <a:normAutofit fontScale="85000" lnSpcReduction="10000"/>
              </a:bodyPr>
              <a:lstStyle/>
              <a:p>
                <a:pPr marL="88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9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19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19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1900" dirty="0"/>
                  <a:t> : Volumetric Water Content at</a:t>
                </a:r>
              </a:p>
              <a:p>
                <a:pPr marL="88900" indent="0">
                  <a:buNone/>
                </a:pPr>
                <a:r>
                  <a:rPr lang="en-AU" sz="1900" dirty="0"/>
                  <a:t>       h = 0</a:t>
                </a:r>
              </a:p>
              <a:p>
                <a:pPr marL="88900" indent="0">
                  <a:buNone/>
                </a:pPr>
                <a:endParaRPr lang="en-AU" sz="1900" dirty="0"/>
              </a:p>
              <a:p>
                <a:pPr marL="88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9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19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19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AU" sz="1900" dirty="0"/>
                  <a:t> : Asymtotic VWC as h → ꝏ</a:t>
                </a:r>
              </a:p>
              <a:p>
                <a:pPr marL="88900" indent="0">
                  <a:buNone/>
                </a:pPr>
                <a:endParaRPr lang="en-AU" sz="1900" dirty="0"/>
              </a:p>
              <a:p>
                <a:pPr marL="88900" indent="0">
                  <a:buNone/>
                </a:pPr>
                <a14:m>
                  <m:oMath xmlns:m="http://schemas.openxmlformats.org/officeDocument/2006/math">
                    <m:r>
                      <a:rPr lang="en-AU" sz="19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AU" sz="1900" dirty="0"/>
                  <a:t>, </a:t>
                </a:r>
                <a14:m>
                  <m:oMath xmlns:m="http://schemas.openxmlformats.org/officeDocument/2006/math">
                    <m:r>
                      <a:rPr lang="en-AU" sz="19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AU" sz="1900" dirty="0"/>
                  <a:t> : Related to shape of the curve</a:t>
                </a:r>
              </a:p>
              <a:p>
                <a:pPr marL="0" indent="0">
                  <a:buNone/>
                </a:pPr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C56EC98-5788-7125-7D09-5C4F846223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657" y="1852469"/>
                <a:ext cx="2808311" cy="1799401"/>
              </a:xfrm>
              <a:blipFill>
                <a:blip r:embed="rId3"/>
                <a:stretch>
                  <a:fillRect l="-1304" t="-6102" r="-3913" b="-6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C74912B-DFE4-14AA-DA20-DE609132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900" r="2650" b="6951"/>
          <a:stretch/>
        </p:blipFill>
        <p:spPr>
          <a:xfrm>
            <a:off x="3582180" y="1635646"/>
            <a:ext cx="2952328" cy="2719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F2F4DC-914A-6A5A-3B00-7EAFFE4E1873}"/>
                  </a:ext>
                </a:extLst>
              </p:cNvPr>
              <p:cNvSpPr/>
              <p:nvPr/>
            </p:nvSpPr>
            <p:spPr>
              <a:xfrm>
                <a:off x="3487771" y="3435846"/>
                <a:ext cx="30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600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F2F4DC-914A-6A5A-3B00-7EAFFE4E1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71" y="3435846"/>
                <a:ext cx="301269" cy="338554"/>
              </a:xfrm>
              <a:prstGeom prst="rect">
                <a:avLst/>
              </a:prstGeom>
              <a:blipFill>
                <a:blip r:embed="rId5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827438-2E76-EE75-EAB3-A28B3EF15BBE}"/>
              </a:ext>
            </a:extLst>
          </p:cNvPr>
          <p:cNvCxnSpPr>
            <a:cxnSpLocks/>
          </p:cNvCxnSpPr>
          <p:nvPr/>
        </p:nvCxnSpPr>
        <p:spPr>
          <a:xfrm>
            <a:off x="3946293" y="3601717"/>
            <a:ext cx="2363027" cy="0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2909FE-1655-32CF-4B33-06A24BA6A287}"/>
                  </a:ext>
                </a:extLst>
              </p:cNvPr>
              <p:cNvSpPr txBox="1"/>
              <p:nvPr/>
            </p:nvSpPr>
            <p:spPr>
              <a:xfrm>
                <a:off x="3487771" y="1915598"/>
                <a:ext cx="341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2909FE-1655-32CF-4B33-06A24BA6A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71" y="1915598"/>
                <a:ext cx="3414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5672729-1CB1-B89F-0181-DDE31519B68E}"/>
              </a:ext>
            </a:extLst>
          </p:cNvPr>
          <p:cNvSpPr/>
          <p:nvPr/>
        </p:nvSpPr>
        <p:spPr>
          <a:xfrm>
            <a:off x="3787211" y="1779662"/>
            <a:ext cx="74501" cy="227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98370-68DD-773C-0598-E507179D3116}"/>
              </a:ext>
            </a:extLst>
          </p:cNvPr>
          <p:cNvSpPr/>
          <p:nvPr/>
        </p:nvSpPr>
        <p:spPr>
          <a:xfrm>
            <a:off x="3824461" y="4083922"/>
            <a:ext cx="2583124" cy="98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8EE41-D6FF-1CB5-3179-90E84D7CE97A}"/>
              </a:ext>
            </a:extLst>
          </p:cNvPr>
          <p:cNvSpPr txBox="1"/>
          <p:nvPr/>
        </p:nvSpPr>
        <p:spPr>
          <a:xfrm>
            <a:off x="4610786" y="4130049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pF =</a:t>
            </a:r>
          </a:p>
        </p:txBody>
      </p:sp>
    </p:spTree>
    <p:extLst>
      <p:ext uri="{BB962C8B-B14F-4D97-AF65-F5344CB8AC3E}">
        <p14:creationId xmlns:p14="http://schemas.microsoft.com/office/powerpoint/2010/main" val="33618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704" y="242244"/>
            <a:ext cx="5904656" cy="63936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A9CE"/>
                </a:solidFill>
              </a:rPr>
              <a:t>Typical Soil Moisture Retention Curves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B1A9F-5BEC-693A-9581-3656157F0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4" y="789640"/>
            <a:ext cx="3528392" cy="3564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0BC04-531B-B535-7084-2274331DD1E5}"/>
              </a:ext>
            </a:extLst>
          </p:cNvPr>
          <p:cNvSpPr txBox="1"/>
          <p:nvPr/>
        </p:nvSpPr>
        <p:spPr>
          <a:xfrm>
            <a:off x="404664" y="764732"/>
            <a:ext cx="244827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Dutch soils</a:t>
            </a:r>
          </a:p>
          <a:p>
            <a:endParaRPr lang="en-AU" sz="1200" dirty="0">
              <a:solidFill>
                <a:srgbClr val="001D3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Dune sand; </a:t>
            </a:r>
          </a:p>
          <a:p>
            <a:pPr marL="228600" indent="-228600">
              <a:buAutoNum type="arabicPeriod"/>
            </a:pP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oamy sand; </a:t>
            </a:r>
          </a:p>
          <a:p>
            <a:pPr marL="228600" indent="-228600">
              <a:buAutoNum type="arabicPeriod"/>
            </a:pP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alcareous fine sandy loam; </a:t>
            </a:r>
          </a:p>
          <a:p>
            <a:pPr marL="228600" indent="-228600">
              <a:buAutoNum type="arabicPeriod"/>
            </a:pP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alcareous loam; </a:t>
            </a:r>
          </a:p>
          <a:p>
            <a:pPr marL="228600" indent="-228600">
              <a:buAutoNum type="arabicPeriod"/>
            </a:pP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ilt loam derived from loess; 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arine clay; 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iver basin clay. </a:t>
            </a:r>
          </a:p>
          <a:p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(Data: ICW, Wageningen.). </a:t>
            </a:r>
          </a:p>
          <a:p>
            <a:endParaRPr lang="en-AU" sz="1300" dirty="0">
              <a:solidFill>
                <a:srgbClr val="001D3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mitted: two peat soils (6 and 8)</a:t>
            </a:r>
            <a:endParaRPr lang="en-AU" sz="1300" dirty="0">
              <a:solidFill>
                <a:srgbClr val="001D3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300" dirty="0">
              <a:solidFill>
                <a:srgbClr val="001D3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ertical dotted lines:</a:t>
            </a:r>
          </a:p>
          <a:p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wilting point,  pF = 4.176</a:t>
            </a:r>
            <a:r>
              <a:rPr lang="en-AU" sz="1300" dirty="0">
                <a:solidFill>
                  <a:srgbClr val="001D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1300" dirty="0">
                <a:solidFill>
                  <a:srgbClr val="001D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field capacity, pF = 2</a:t>
            </a:r>
          </a:p>
          <a:p>
            <a:endParaRPr lang="en-AU" sz="1300" dirty="0">
              <a:solidFill>
                <a:srgbClr val="001D3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3FFE2-B5DE-E737-AC62-BB109B7BFCE6}"/>
              </a:ext>
            </a:extLst>
          </p:cNvPr>
          <p:cNvSpPr txBox="1"/>
          <p:nvPr/>
        </p:nvSpPr>
        <p:spPr>
          <a:xfrm>
            <a:off x="2418347" y="4388135"/>
            <a:ext cx="3605481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 3.12 from </a:t>
            </a:r>
            <a:r>
              <a:rPr lang="en-A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Koorevaar</a:t>
            </a:r>
            <a:r>
              <a:rPr lang="en-A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1983 “Elements of Soil Physics” (with axes transposed)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642580-A232-D389-5B3D-440C5E7C5290}"/>
              </a:ext>
            </a:extLst>
          </p:cNvPr>
          <p:cNvCxnSpPr/>
          <p:nvPr/>
        </p:nvCxnSpPr>
        <p:spPr>
          <a:xfrm flipV="1">
            <a:off x="4221088" y="952967"/>
            <a:ext cx="0" cy="2808312"/>
          </a:xfrm>
          <a:prstGeom prst="line">
            <a:avLst/>
          </a:prstGeom>
          <a:ln w="12700">
            <a:solidFill>
              <a:srgbClr val="1E22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636BFA-F9E6-3E39-3CFC-0442B5EFA68F}"/>
              </a:ext>
            </a:extLst>
          </p:cNvPr>
          <p:cNvCxnSpPr>
            <a:cxnSpLocks/>
          </p:cNvCxnSpPr>
          <p:nvPr/>
        </p:nvCxnSpPr>
        <p:spPr>
          <a:xfrm flipV="1">
            <a:off x="5157192" y="987574"/>
            <a:ext cx="0" cy="2773705"/>
          </a:xfrm>
          <a:prstGeom prst="line">
            <a:avLst/>
          </a:prstGeom>
          <a:ln w="12700">
            <a:solidFill>
              <a:srgbClr val="1E22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9690D4-48A4-7BAA-8E62-01E52AD1F9BE}"/>
              </a:ext>
            </a:extLst>
          </p:cNvPr>
          <p:cNvSpPr txBox="1"/>
          <p:nvPr/>
        </p:nvSpPr>
        <p:spPr>
          <a:xfrm>
            <a:off x="3629777" y="691357"/>
            <a:ext cx="1954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rgbClr val="1E22AA"/>
                </a:solidFill>
              </a:rPr>
              <a:t>Field capacity        Wilting point</a:t>
            </a:r>
          </a:p>
        </p:txBody>
      </p:sp>
    </p:spTree>
    <p:extLst>
      <p:ext uri="{BB962C8B-B14F-4D97-AF65-F5344CB8AC3E}">
        <p14:creationId xmlns:p14="http://schemas.microsoft.com/office/powerpoint/2010/main" val="4252207467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408BDADB-6D93-4A13-AF72-C46E5440ED17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5CE4639B-3A2D-449B-AB61-7D12D1ACE1C8}"/>
    </a:ext>
  </a:extLst>
</a:theme>
</file>

<file path=ppt/theme/theme3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405694E4-E1A9-4199-ADF1-7D36E7CCD99F}"/>
    </a:ext>
  </a:extLst>
</a:theme>
</file>

<file path=ppt/theme/theme4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9BFB3A13-B0BA-469A-8174-381BAA559A3C}"/>
    </a:ext>
  </a:extLst>
</a:theme>
</file>

<file path=ppt/theme/theme5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024568F6-A39F-42B5-877A-C19ADA39AE44}"/>
    </a:ext>
  </a:extLst>
</a:theme>
</file>

<file path=ppt/theme/theme6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810C8F8A-A1AA-48F5-8FFE-2D49E38A1277}"/>
    </a:ext>
  </a:extLst>
</a:theme>
</file>

<file path=ppt/theme/theme7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59F51A15-65FC-4813-8CF8-C7471B1944D0}" vid="{80B7DC6D-52C7-425A-87E6-F61D869AA87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Standard</Template>
  <TotalTime>1430</TotalTime>
  <Words>1454</Words>
  <Application>Microsoft Office PowerPoint</Application>
  <PresentationFormat>Custom</PresentationFormat>
  <Paragraphs>194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Limitations of using the van Genuchten model to fit soil water retention curves,       in particular over restricted data ranges</vt:lpstr>
      <vt:lpstr>Outline</vt:lpstr>
      <vt:lpstr>What are Soil-Water Retention Curves?</vt:lpstr>
      <vt:lpstr>What are Soil-Water Retention Curves?</vt:lpstr>
      <vt:lpstr>Measurement of Soil Moisture Retention</vt:lpstr>
      <vt:lpstr>Measurement of Soil Moisture Retention</vt:lpstr>
      <vt:lpstr>The van Genuchten Model</vt:lpstr>
      <vt:lpstr>The van Genuchten Model</vt:lpstr>
      <vt:lpstr>Typical Soil Moisture Retention Curves</vt:lpstr>
      <vt:lpstr>Aims and Objectives</vt:lpstr>
      <vt:lpstr>Experimental Sites</vt:lpstr>
      <vt:lpstr>Experimental Sites</vt:lpstr>
      <vt:lpstr>Results from Fitting Australian Data</vt:lpstr>
      <vt:lpstr>Results from Fitting Australian Data</vt:lpstr>
      <vt:lpstr>Results from Fitting Australian Data</vt:lpstr>
      <vt:lpstr>Results from Fitting Australian Data</vt:lpstr>
      <vt:lpstr>Results from Fitting Australian Data</vt:lpstr>
      <vt:lpstr>Results from Fitting Australian Data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Relationships over the Full Soil Moisture Range</vt:lpstr>
      <vt:lpstr>Conclusions 1</vt:lpstr>
      <vt:lpstr>Conclusions 2</vt:lpstr>
      <vt:lpstr>References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CSIRO branded template</dc:title>
  <dc:creator>Muller, Warren (Environment, Black Mountain)</dc:creator>
  <cp:lastModifiedBy>Muller, Warren (Environment, Black Mountain)</cp:lastModifiedBy>
  <cp:revision>1</cp:revision>
  <cp:lastPrinted>2023-11-09T07:26:27Z</cp:lastPrinted>
  <dcterms:created xsi:type="dcterms:W3CDTF">2023-10-30T12:17:20Z</dcterms:created>
  <dcterms:modified xsi:type="dcterms:W3CDTF">2023-11-14T07:17:51Z</dcterms:modified>
</cp:coreProperties>
</file>