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media/image6.jpg" ContentType="image/gif"/>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29"/>
  </p:notesMasterIdLst>
  <p:sldIdLst>
    <p:sldId id="279" r:id="rId5"/>
    <p:sldId id="272" r:id="rId6"/>
    <p:sldId id="280" r:id="rId7"/>
    <p:sldId id="281" r:id="rId8"/>
    <p:sldId id="282" r:id="rId9"/>
    <p:sldId id="283" r:id="rId10"/>
    <p:sldId id="277" r:id="rId11"/>
    <p:sldId id="284" r:id="rId12"/>
    <p:sldId id="285" r:id="rId13"/>
    <p:sldId id="286" r:id="rId14"/>
    <p:sldId id="289" r:id="rId15"/>
    <p:sldId id="288" r:id="rId16"/>
    <p:sldId id="290" r:id="rId17"/>
    <p:sldId id="295" r:id="rId18"/>
    <p:sldId id="296" r:id="rId19"/>
    <p:sldId id="291" r:id="rId20"/>
    <p:sldId id="292" r:id="rId21"/>
    <p:sldId id="294" r:id="rId22"/>
    <p:sldId id="297" r:id="rId23"/>
    <p:sldId id="298" r:id="rId24"/>
    <p:sldId id="293" r:id="rId25"/>
    <p:sldId id="276" r:id="rId26"/>
    <p:sldId id="268" r:id="rId27"/>
    <p:sldId id="275" r:id="rId28"/>
  </p:sldIdLst>
  <p:sldSz cx="9144000" cy="5143500" type="screen16x9"/>
  <p:notesSz cx="6858000" cy="9144000"/>
  <p:embeddedFontLst>
    <p:embeddedFont>
      <p:font typeface="Arial" panose="020B0604020202020204" pitchFamily="34" charset="0"/>
      <p:regular r:id="rId30"/>
      <p:bold r:id="rId31"/>
      <p:italic r:id="rId32"/>
      <p:boldItalic r:id="rId33"/>
    </p:embeddedFont>
    <p:embeddedFont>
      <p:font typeface="Franklin Gothic Book" panose="020B0503020102020204" pitchFamily="34" charset="0"/>
      <p:regular r:id="rId34"/>
      <p:italic r:id="rId35"/>
    </p:embeddedFont>
    <p:embeddedFont>
      <p:font typeface="Calibri" panose="020F0502020204030204" pitchFamily="34" charset="0"/>
      <p:regular r:id="rId36"/>
      <p:bold r:id="rId37"/>
      <p:italic r:id="rId38"/>
      <p:boldItalic r:id="rId39"/>
    </p:embeddedFont>
    <p:embeddedFont>
      <p:font typeface="Arial Narrow" panose="020B0606020202030204" pitchFamily="34" charset="0"/>
      <p:regular r:id="rId40"/>
      <p:bold r:id="rId41"/>
      <p:italic r:id="rId42"/>
      <p:boldItalic r:id="rId43"/>
    </p:embeddedFont>
  </p:embeddedFontLst>
  <p:defaultTextStyle>
    <a:defPPr>
      <a:defRPr lang="en-US"/>
    </a:defPPr>
    <a:lvl1pPr marL="0" algn="l" defTabSz="389626" rtl="0" eaLnBrk="1" latinLnBrk="0" hangingPunct="1">
      <a:defRPr sz="1534" kern="1200">
        <a:solidFill>
          <a:schemeClr val="tx1"/>
        </a:solidFill>
        <a:latin typeface="+mn-lt"/>
        <a:ea typeface="+mn-ea"/>
        <a:cs typeface="+mn-cs"/>
      </a:defRPr>
    </a:lvl1pPr>
    <a:lvl2pPr marL="389626" algn="l" defTabSz="389626" rtl="0" eaLnBrk="1" latinLnBrk="0" hangingPunct="1">
      <a:defRPr sz="1534" kern="1200">
        <a:solidFill>
          <a:schemeClr val="tx1"/>
        </a:solidFill>
        <a:latin typeface="+mn-lt"/>
        <a:ea typeface="+mn-ea"/>
        <a:cs typeface="+mn-cs"/>
      </a:defRPr>
    </a:lvl2pPr>
    <a:lvl3pPr marL="779252" algn="l" defTabSz="389626" rtl="0" eaLnBrk="1" latinLnBrk="0" hangingPunct="1">
      <a:defRPr sz="1534" kern="1200">
        <a:solidFill>
          <a:schemeClr val="tx1"/>
        </a:solidFill>
        <a:latin typeface="+mn-lt"/>
        <a:ea typeface="+mn-ea"/>
        <a:cs typeface="+mn-cs"/>
      </a:defRPr>
    </a:lvl3pPr>
    <a:lvl4pPr marL="1168878" algn="l" defTabSz="389626" rtl="0" eaLnBrk="1" latinLnBrk="0" hangingPunct="1">
      <a:defRPr sz="1534" kern="1200">
        <a:solidFill>
          <a:schemeClr val="tx1"/>
        </a:solidFill>
        <a:latin typeface="+mn-lt"/>
        <a:ea typeface="+mn-ea"/>
        <a:cs typeface="+mn-cs"/>
      </a:defRPr>
    </a:lvl4pPr>
    <a:lvl5pPr marL="1558503" algn="l" defTabSz="389626" rtl="0" eaLnBrk="1" latinLnBrk="0" hangingPunct="1">
      <a:defRPr sz="1534" kern="1200">
        <a:solidFill>
          <a:schemeClr val="tx1"/>
        </a:solidFill>
        <a:latin typeface="+mn-lt"/>
        <a:ea typeface="+mn-ea"/>
        <a:cs typeface="+mn-cs"/>
      </a:defRPr>
    </a:lvl5pPr>
    <a:lvl6pPr marL="1948129" algn="l" defTabSz="389626" rtl="0" eaLnBrk="1" latinLnBrk="0" hangingPunct="1">
      <a:defRPr sz="1534" kern="1200">
        <a:solidFill>
          <a:schemeClr val="tx1"/>
        </a:solidFill>
        <a:latin typeface="+mn-lt"/>
        <a:ea typeface="+mn-ea"/>
        <a:cs typeface="+mn-cs"/>
      </a:defRPr>
    </a:lvl6pPr>
    <a:lvl7pPr marL="2337755" algn="l" defTabSz="389626" rtl="0" eaLnBrk="1" latinLnBrk="0" hangingPunct="1">
      <a:defRPr sz="1534" kern="1200">
        <a:solidFill>
          <a:schemeClr val="tx1"/>
        </a:solidFill>
        <a:latin typeface="+mn-lt"/>
        <a:ea typeface="+mn-ea"/>
        <a:cs typeface="+mn-cs"/>
      </a:defRPr>
    </a:lvl7pPr>
    <a:lvl8pPr marL="2727381" algn="l" defTabSz="389626" rtl="0" eaLnBrk="1" latinLnBrk="0" hangingPunct="1">
      <a:defRPr sz="1534" kern="1200">
        <a:solidFill>
          <a:schemeClr val="tx1"/>
        </a:solidFill>
        <a:latin typeface="+mn-lt"/>
        <a:ea typeface="+mn-ea"/>
        <a:cs typeface="+mn-cs"/>
      </a:defRPr>
    </a:lvl8pPr>
    <a:lvl9pPr marL="3117007" algn="l" defTabSz="389626" rtl="0" eaLnBrk="1" latinLnBrk="0" hangingPunct="1">
      <a:defRPr sz="153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8F"/>
    <a:srgbClr val="F9C000"/>
    <a:srgbClr val="03508F"/>
    <a:srgbClr val="0096FF"/>
    <a:srgbClr val="005289"/>
    <a:srgbClr val="10C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78088" autoAdjust="0"/>
  </p:normalViewPr>
  <p:slideViewPr>
    <p:cSldViewPr snapToGrid="0" snapToObjects="1">
      <p:cViewPr varScale="1">
        <p:scale>
          <a:sx n="77" d="100"/>
          <a:sy n="77" d="100"/>
        </p:scale>
        <p:origin x="80" y="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5F273-D175-4EFF-843E-D217DDFD7682}"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en-US"/>
        </a:p>
      </dgm:t>
    </dgm:pt>
    <dgm:pt modelId="{981D1C2B-6DE2-4716-AADA-B095FD91338D}">
      <dgm:prSet phldrT="[Text]" custT="1"/>
      <dgm:spPr>
        <a:gradFill rotWithShape="0">
          <a:gsLst>
            <a:gs pos="0">
              <a:schemeClr val="accent1">
                <a:hueOff val="0"/>
                <a:satOff val="0"/>
                <a:lumOff val="0"/>
                <a:alphaOff val="0"/>
                <a:lumMod val="110000"/>
                <a:satMod val="105000"/>
                <a:tint val="67000"/>
              </a:schemeClr>
            </a:gs>
            <a:gs pos="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sz="1000" dirty="0" smtClean="0"/>
            <a:t>Stats/Epi</a:t>
          </a:r>
          <a:endParaRPr lang="en-US" sz="1000" dirty="0"/>
        </a:p>
      </dgm:t>
    </dgm:pt>
    <dgm:pt modelId="{087DB7D1-43D4-4B0F-898A-332462AC2850}" type="parTrans" cxnId="{0F11814C-84B0-447D-BC6B-A2470EBCB5B9}">
      <dgm:prSet/>
      <dgm:spPr/>
      <dgm:t>
        <a:bodyPr/>
        <a:lstStyle/>
        <a:p>
          <a:endParaRPr lang="en-US"/>
        </a:p>
      </dgm:t>
    </dgm:pt>
    <dgm:pt modelId="{371F1526-BBBE-48BC-9B6F-C97B2958C4BF}" type="sibTrans" cxnId="{0F11814C-84B0-447D-BC6B-A2470EBCB5B9}">
      <dgm:prSet/>
      <dgm:spPr>
        <a:gradFill rotWithShape="0">
          <a:gsLst>
            <a:gs pos="0">
              <a:schemeClr val="accent2">
                <a:lumMod val="20000"/>
                <a:lumOff val="80000"/>
              </a:schemeClr>
            </a:gs>
            <a:gs pos="50000">
              <a:schemeClr val="accent2">
                <a:lumMod val="60000"/>
                <a:lumOff val="40000"/>
              </a:schemeClr>
            </a:gs>
            <a:gs pos="100000">
              <a:schemeClr val="accent2">
                <a:lumMod val="75000"/>
              </a:schemeClr>
            </a:gs>
          </a:gsLst>
        </a:gradFill>
      </dgm:spPr>
      <dgm:t>
        <a:bodyPr/>
        <a:lstStyle/>
        <a:p>
          <a:r>
            <a:rPr lang="en-US" dirty="0" smtClean="0"/>
            <a:t>Better Health </a:t>
          </a:r>
          <a:endParaRPr lang="en-US" dirty="0"/>
        </a:p>
      </dgm:t>
    </dgm:pt>
    <dgm:pt modelId="{92045D23-D1F3-4281-B9C1-D312C8AAE720}">
      <dgm:prSet phldrT="[Text]" custT="1"/>
      <dgm:spPr/>
      <dgm:t>
        <a:bodyPr/>
        <a:lstStyle/>
        <a:p>
          <a:r>
            <a:rPr lang="en-US" sz="2000" b="1" dirty="0" smtClean="0"/>
            <a:t>New Zealand 2000</a:t>
          </a:r>
          <a:endParaRPr lang="en-US" sz="2000" b="1" dirty="0"/>
        </a:p>
      </dgm:t>
    </dgm:pt>
    <dgm:pt modelId="{6F64B0C5-E374-45E7-A563-237035B21EEA}" type="parTrans" cxnId="{246D64C4-1888-40EF-88C9-4F00B657FB88}">
      <dgm:prSet/>
      <dgm:spPr/>
      <dgm:t>
        <a:bodyPr/>
        <a:lstStyle/>
        <a:p>
          <a:endParaRPr lang="en-US"/>
        </a:p>
      </dgm:t>
    </dgm:pt>
    <dgm:pt modelId="{D2FDFFAF-1C98-41C3-B170-2FC70DF2DFEF}" type="sibTrans" cxnId="{246D64C4-1888-40EF-88C9-4F00B657FB88}">
      <dgm:prSet/>
      <dgm:spPr/>
      <dgm:t>
        <a:bodyPr/>
        <a:lstStyle/>
        <a:p>
          <a:endParaRPr lang="en-US"/>
        </a:p>
      </dgm:t>
    </dgm:pt>
    <dgm:pt modelId="{068B4C6D-84A0-4E5F-B25A-9FC5E68F528B}">
      <dgm:prSet phldrT="[Text]" custT="1"/>
      <dgm:spPr/>
      <dgm:t>
        <a:bodyPr/>
        <a:lstStyle/>
        <a:p>
          <a:r>
            <a:rPr lang="en-US" sz="1200" b="1" dirty="0" smtClean="0"/>
            <a:t>EOCRC</a:t>
          </a:r>
        </a:p>
        <a:p>
          <a:r>
            <a:rPr lang="en-US" sz="1200" b="1" dirty="0" smtClean="0"/>
            <a:t>NZ</a:t>
          </a:r>
        </a:p>
      </dgm:t>
    </dgm:pt>
    <dgm:pt modelId="{A986D090-5DEB-49E8-8C37-6D51193C628A}" type="parTrans" cxnId="{DA6C7C47-2E63-46B8-9581-2F5EA6C0FC00}">
      <dgm:prSet/>
      <dgm:spPr/>
      <dgm:t>
        <a:bodyPr/>
        <a:lstStyle/>
        <a:p>
          <a:endParaRPr lang="en-US"/>
        </a:p>
      </dgm:t>
    </dgm:pt>
    <dgm:pt modelId="{E2CC909E-8A66-4D62-B425-CA84914E23A8}" type="sibTrans" cxnId="{DA6C7C47-2E63-46B8-9581-2F5EA6C0FC00}">
      <dgm:prSet custT="1"/>
      <dgm:spPr>
        <a:gradFill rotWithShape="0">
          <a:gsLst>
            <a:gs pos="0">
              <a:schemeClr val="accent1">
                <a:hueOff val="0"/>
                <a:satOff val="0"/>
                <a:lumOff val="0"/>
                <a:alphaOff val="0"/>
                <a:lumMod val="110000"/>
                <a:satMod val="105000"/>
                <a:tint val="67000"/>
              </a:schemeClr>
            </a:gs>
            <a:gs pos="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sz="1400" dirty="0" smtClean="0"/>
            <a:t>Data</a:t>
          </a:r>
          <a:endParaRPr lang="en-US" sz="1400" dirty="0"/>
        </a:p>
      </dgm:t>
    </dgm:pt>
    <dgm:pt modelId="{7896B42E-DF2C-4EFE-B6D9-A70E2394AC18}">
      <dgm:prSet phldrT="[Text]" phldr="1"/>
      <dgm:spPr/>
      <dgm:t>
        <a:bodyPr/>
        <a:lstStyle/>
        <a:p>
          <a:endParaRPr lang="en-US"/>
        </a:p>
      </dgm:t>
    </dgm:pt>
    <dgm:pt modelId="{D188255B-BE9F-4EF5-BA64-C1F5EC61EF83}" type="parTrans" cxnId="{2D05FC5D-BD50-4FA7-8CBF-3E9733F9C3A0}">
      <dgm:prSet/>
      <dgm:spPr/>
      <dgm:t>
        <a:bodyPr/>
        <a:lstStyle/>
        <a:p>
          <a:endParaRPr lang="en-US"/>
        </a:p>
      </dgm:t>
    </dgm:pt>
    <dgm:pt modelId="{A89FB87B-332D-43E3-B561-524B48E791B1}" type="sibTrans" cxnId="{2D05FC5D-BD50-4FA7-8CBF-3E9733F9C3A0}">
      <dgm:prSet/>
      <dgm:spPr/>
      <dgm:t>
        <a:bodyPr/>
        <a:lstStyle/>
        <a:p>
          <a:endParaRPr lang="en-US"/>
        </a:p>
      </dgm:t>
    </dgm:pt>
    <dgm:pt modelId="{C098D116-FE6F-48B4-BAF7-AE2C7F105EF0}">
      <dgm:prSet phldrT="[Text]" custT="1"/>
      <dgm:spPr/>
      <dgm:t>
        <a:bodyPr/>
        <a:lstStyle/>
        <a:p>
          <a:r>
            <a:rPr lang="en-US" sz="1000" dirty="0" smtClean="0"/>
            <a:t>Global</a:t>
          </a:r>
        </a:p>
      </dgm:t>
    </dgm:pt>
    <dgm:pt modelId="{EF88382A-40BD-4228-8529-833382E40014}" type="parTrans" cxnId="{FA173EEE-CFF7-4DA2-8437-C7538ED6BC3D}">
      <dgm:prSet/>
      <dgm:spPr/>
      <dgm:t>
        <a:bodyPr/>
        <a:lstStyle/>
        <a:p>
          <a:endParaRPr lang="en-US"/>
        </a:p>
      </dgm:t>
    </dgm:pt>
    <dgm:pt modelId="{70336D06-EAE1-4B34-8EC1-6A0489C12FA4}" type="sibTrans" cxnId="{FA173EEE-CFF7-4DA2-8437-C7538ED6BC3D}">
      <dgm:prSet/>
      <dgm:spPr/>
      <dgm:t>
        <a:bodyPr/>
        <a:lstStyle/>
        <a:p>
          <a:r>
            <a:rPr lang="en-US" dirty="0" smtClean="0"/>
            <a:t>Policy</a:t>
          </a:r>
          <a:endParaRPr lang="en-US" dirty="0"/>
        </a:p>
      </dgm:t>
    </dgm:pt>
    <dgm:pt modelId="{422D7313-2448-4947-9809-29C317CC00BC}">
      <dgm:prSet phldrT="[Text]" phldr="1"/>
      <dgm:spPr/>
      <dgm:t>
        <a:bodyPr/>
        <a:lstStyle/>
        <a:p>
          <a:endParaRPr lang="en-US"/>
        </a:p>
      </dgm:t>
    </dgm:pt>
    <dgm:pt modelId="{08DE734C-F636-4FD1-94CB-DDA5D91357B7}" type="parTrans" cxnId="{02670834-6C6F-4AFA-860B-EFEA8866AD53}">
      <dgm:prSet/>
      <dgm:spPr/>
      <dgm:t>
        <a:bodyPr/>
        <a:lstStyle/>
        <a:p>
          <a:endParaRPr lang="en-US"/>
        </a:p>
      </dgm:t>
    </dgm:pt>
    <dgm:pt modelId="{BA19E294-C77B-4831-820D-3CFBA04FE29E}" type="sibTrans" cxnId="{02670834-6C6F-4AFA-860B-EFEA8866AD53}">
      <dgm:prSet/>
      <dgm:spPr/>
      <dgm:t>
        <a:bodyPr/>
        <a:lstStyle/>
        <a:p>
          <a:endParaRPr lang="en-US"/>
        </a:p>
      </dgm:t>
    </dgm:pt>
    <dgm:pt modelId="{37E04B2F-D949-4798-827D-270298FBC827}">
      <dgm:prSet phldrT="[Text]" custT="1"/>
      <dgm:spPr>
        <a:gradFill rotWithShape="0">
          <a:gsLst>
            <a:gs pos="0">
              <a:schemeClr val="accent4">
                <a:lumMod val="75000"/>
              </a:schemeClr>
            </a:gs>
            <a:gs pos="50000">
              <a:schemeClr val="accent4">
                <a:lumMod val="60000"/>
                <a:lumOff val="40000"/>
              </a:schemeClr>
            </a:gs>
            <a:gs pos="100000">
              <a:schemeClr val="accent4">
                <a:lumMod val="40000"/>
                <a:lumOff val="60000"/>
              </a:schemeClr>
            </a:gs>
          </a:gsLst>
        </a:gradFill>
      </dgm:spPr>
      <dgm:t>
        <a:bodyPr/>
        <a:lstStyle/>
        <a:p>
          <a:r>
            <a:rPr lang="en-US" sz="1200" dirty="0" smtClean="0"/>
            <a:t>Government</a:t>
          </a:r>
        </a:p>
        <a:p>
          <a:endParaRPr lang="en-US" sz="700" dirty="0"/>
        </a:p>
      </dgm:t>
    </dgm:pt>
    <dgm:pt modelId="{FF7DC76B-B751-4784-9938-F70A200AA497}" type="parTrans" cxnId="{A6E225BD-4A18-43A0-AAC0-24173BDB805B}">
      <dgm:prSet/>
      <dgm:spPr/>
      <dgm:t>
        <a:bodyPr/>
        <a:lstStyle/>
        <a:p>
          <a:endParaRPr lang="en-US"/>
        </a:p>
      </dgm:t>
    </dgm:pt>
    <dgm:pt modelId="{3C581C9A-8379-496D-83E2-6E1D2613C8C5}" type="sibTrans" cxnId="{A6E225BD-4A18-43A0-AAC0-24173BDB805B}">
      <dgm:prSet/>
      <dgm:spPr>
        <a:gradFill rotWithShape="0">
          <a:gsLst>
            <a:gs pos="0">
              <a:schemeClr val="accent4">
                <a:lumMod val="75000"/>
              </a:schemeClr>
            </a:gs>
            <a:gs pos="50000">
              <a:schemeClr val="accent4">
                <a:lumMod val="60000"/>
                <a:lumOff val="40000"/>
              </a:schemeClr>
            </a:gs>
            <a:gs pos="100000">
              <a:schemeClr val="accent4">
                <a:lumMod val="40000"/>
                <a:lumOff val="60000"/>
              </a:schemeClr>
            </a:gs>
          </a:gsLst>
        </a:gradFill>
      </dgm:spPr>
      <dgm:t>
        <a:bodyPr/>
        <a:lstStyle/>
        <a:p>
          <a:r>
            <a:rPr lang="en-US" dirty="0" smtClean="0"/>
            <a:t>Clinician</a:t>
          </a:r>
          <a:endParaRPr lang="en-US" dirty="0"/>
        </a:p>
      </dgm:t>
    </dgm:pt>
    <dgm:pt modelId="{4AEB2209-1523-43A4-A968-23E1A56A7502}">
      <dgm:prSet phldrT="[Text]" custT="1"/>
      <dgm:spPr>
        <a:gradFill rotWithShape="0">
          <a:gsLst>
            <a:gs pos="0">
              <a:schemeClr val="accent2">
                <a:lumMod val="20000"/>
                <a:lumOff val="80000"/>
              </a:schemeClr>
            </a:gs>
            <a:gs pos="50000">
              <a:schemeClr val="accent2">
                <a:lumMod val="60000"/>
                <a:lumOff val="40000"/>
              </a:schemeClr>
            </a:gs>
            <a:gs pos="100000">
              <a:schemeClr val="accent2">
                <a:lumMod val="75000"/>
              </a:schemeClr>
            </a:gs>
          </a:gsLst>
        </a:gradFill>
      </dgm:spPr>
      <dgm:t>
        <a:bodyPr/>
        <a:lstStyle/>
        <a:p>
          <a:r>
            <a:rPr lang="en-US" sz="3200" dirty="0" smtClean="0"/>
            <a:t>$</a:t>
          </a:r>
          <a:endParaRPr lang="en-US" sz="3200" dirty="0"/>
        </a:p>
      </dgm:t>
    </dgm:pt>
    <dgm:pt modelId="{94C52317-22F2-419E-BE4E-5502B5174EC9}" type="parTrans" cxnId="{8A12905C-ED70-4F6A-94BA-F836E4F68611}">
      <dgm:prSet/>
      <dgm:spPr/>
      <dgm:t>
        <a:bodyPr/>
        <a:lstStyle/>
        <a:p>
          <a:endParaRPr lang="en-US"/>
        </a:p>
      </dgm:t>
    </dgm:pt>
    <dgm:pt modelId="{DA14B3FE-DA52-4386-83AA-7E1805E83317}" type="sibTrans" cxnId="{8A12905C-ED70-4F6A-94BA-F836E4F68611}">
      <dgm:prSet/>
      <dgm:spPr>
        <a:gradFill rotWithShape="0">
          <a:gsLst>
            <a:gs pos="0">
              <a:schemeClr val="bg1">
                <a:lumMod val="75000"/>
              </a:schemeClr>
            </a:gs>
            <a:gs pos="50000">
              <a:schemeClr val="bg1">
                <a:lumMod val="75000"/>
              </a:schemeClr>
            </a:gs>
            <a:gs pos="100000">
              <a:schemeClr val="bg1">
                <a:lumMod val="75000"/>
              </a:schemeClr>
            </a:gs>
          </a:gsLst>
        </a:gradFill>
      </dgm:spPr>
      <dgm:t>
        <a:bodyPr/>
        <a:lstStyle/>
        <a:p>
          <a:r>
            <a:rPr lang="en-US" dirty="0" smtClean="0"/>
            <a:t>Patients</a:t>
          </a:r>
          <a:endParaRPr lang="en-US" dirty="0"/>
        </a:p>
      </dgm:t>
    </dgm:pt>
    <dgm:pt modelId="{A7240AD5-B7F4-43B4-8582-A619B674EDCF}">
      <dgm:prSet phldrT="[Text]"/>
      <dgm:spPr>
        <a:blipFill rotWithShape="0">
          <a:blip xmlns:r="http://schemas.openxmlformats.org/officeDocument/2006/relationships" r:embed="rId1"/>
          <a:stretch>
            <a:fillRect/>
          </a:stretch>
        </a:blipFill>
      </dgm:spPr>
      <dgm:t>
        <a:bodyPr/>
        <a:lstStyle/>
        <a:p>
          <a:r>
            <a:rPr lang="en-US" dirty="0" smtClean="0"/>
            <a:t>TTW</a:t>
          </a:r>
          <a:endParaRPr lang="en-US" dirty="0"/>
        </a:p>
      </dgm:t>
    </dgm:pt>
    <dgm:pt modelId="{CC1005A7-4223-46C4-A09B-5DF1DE43FD7B}" type="sibTrans" cxnId="{908CCEC5-FB94-400A-9183-3CB5A07979BF}">
      <dgm:prSet/>
      <dgm:spPr/>
      <dgm:t>
        <a:bodyPr/>
        <a:lstStyle/>
        <a:p>
          <a:r>
            <a:rPr lang="en-US" dirty="0" smtClean="0"/>
            <a:t>Treatment</a:t>
          </a:r>
          <a:endParaRPr lang="en-US" dirty="0"/>
        </a:p>
      </dgm:t>
    </dgm:pt>
    <dgm:pt modelId="{40BB2C06-C58E-4B3A-AB03-825A68B74C62}" type="parTrans" cxnId="{908CCEC5-FB94-400A-9183-3CB5A07979BF}">
      <dgm:prSet/>
      <dgm:spPr/>
      <dgm:t>
        <a:bodyPr/>
        <a:lstStyle/>
        <a:p>
          <a:endParaRPr lang="en-US"/>
        </a:p>
      </dgm:t>
    </dgm:pt>
    <dgm:pt modelId="{5FBA3A68-7D8E-4EFB-9948-6DA52429BED6}" type="pres">
      <dgm:prSet presAssocID="{00D5F273-D175-4EFF-843E-D217DDFD7682}" presName="Name0" presStyleCnt="0">
        <dgm:presLayoutVars>
          <dgm:chMax/>
          <dgm:chPref/>
          <dgm:dir/>
          <dgm:animLvl val="lvl"/>
        </dgm:presLayoutVars>
      </dgm:prSet>
      <dgm:spPr/>
      <dgm:t>
        <a:bodyPr/>
        <a:lstStyle/>
        <a:p>
          <a:endParaRPr lang="en-US"/>
        </a:p>
      </dgm:t>
    </dgm:pt>
    <dgm:pt modelId="{EC0BB591-95EB-44E8-95E4-53553CF398AE}" type="pres">
      <dgm:prSet presAssocID="{981D1C2B-6DE2-4716-AADA-B095FD91338D}" presName="composite" presStyleCnt="0"/>
      <dgm:spPr/>
    </dgm:pt>
    <dgm:pt modelId="{F3EF6DA8-C6DC-45E5-88EE-E950B5679E1D}" type="pres">
      <dgm:prSet presAssocID="{981D1C2B-6DE2-4716-AADA-B095FD91338D}" presName="Parent1" presStyleLbl="node1" presStyleIdx="0" presStyleCnt="12" custLinFactX="100000" custLinFactY="95173" custLinFactNeighborX="186280" custLinFactNeighborY="100000">
        <dgm:presLayoutVars>
          <dgm:chMax val="1"/>
          <dgm:chPref val="1"/>
          <dgm:bulletEnabled val="1"/>
        </dgm:presLayoutVars>
      </dgm:prSet>
      <dgm:spPr/>
      <dgm:t>
        <a:bodyPr/>
        <a:lstStyle/>
        <a:p>
          <a:endParaRPr lang="en-US"/>
        </a:p>
      </dgm:t>
    </dgm:pt>
    <dgm:pt modelId="{BAB58D62-C245-4E48-A2A4-DBFD2B791A8D}" type="pres">
      <dgm:prSet presAssocID="{981D1C2B-6DE2-4716-AADA-B095FD91338D}" presName="Childtext1" presStyleLbl="revTx" presStyleIdx="0" presStyleCnt="6" custScaleX="591322" custLinFactX="1455" custLinFactY="67059" custLinFactNeighborX="100000" custLinFactNeighborY="100000">
        <dgm:presLayoutVars>
          <dgm:chMax val="0"/>
          <dgm:chPref val="0"/>
          <dgm:bulletEnabled val="1"/>
        </dgm:presLayoutVars>
      </dgm:prSet>
      <dgm:spPr/>
      <dgm:t>
        <a:bodyPr/>
        <a:lstStyle/>
        <a:p>
          <a:endParaRPr lang="en-US"/>
        </a:p>
      </dgm:t>
    </dgm:pt>
    <dgm:pt modelId="{2EA413FD-2979-4567-8CD5-C5F006B0877D}" type="pres">
      <dgm:prSet presAssocID="{981D1C2B-6DE2-4716-AADA-B095FD91338D}" presName="BalanceSpacing" presStyleCnt="0"/>
      <dgm:spPr/>
    </dgm:pt>
    <dgm:pt modelId="{E9E436BA-81F5-4654-A9F1-903C5068B073}" type="pres">
      <dgm:prSet presAssocID="{981D1C2B-6DE2-4716-AADA-B095FD91338D}" presName="BalanceSpacing1" presStyleCnt="0"/>
      <dgm:spPr/>
    </dgm:pt>
    <dgm:pt modelId="{AA0D5BB7-D9DF-4AE9-9F2E-832883109EBA}" type="pres">
      <dgm:prSet presAssocID="{371F1526-BBBE-48BC-9B6F-C97B2958C4BF}" presName="Accent1Text" presStyleLbl="node1" presStyleIdx="1" presStyleCnt="12" custLinFactY="192435" custLinFactNeighborX="-76645" custLinFactNeighborY="200000"/>
      <dgm:spPr/>
      <dgm:t>
        <a:bodyPr/>
        <a:lstStyle/>
        <a:p>
          <a:endParaRPr lang="en-US"/>
        </a:p>
      </dgm:t>
    </dgm:pt>
    <dgm:pt modelId="{E2478F6F-9EAF-4F07-8F3C-34181A1A49C2}" type="pres">
      <dgm:prSet presAssocID="{371F1526-BBBE-48BC-9B6F-C97B2958C4BF}" presName="spaceBetweenRectangles" presStyleCnt="0"/>
      <dgm:spPr/>
    </dgm:pt>
    <dgm:pt modelId="{55A57DF5-A4B4-40F3-A84F-50102D973E73}" type="pres">
      <dgm:prSet presAssocID="{068B4C6D-84A0-4E5F-B25A-9FC5E68F528B}" presName="composite" presStyleCnt="0"/>
      <dgm:spPr/>
    </dgm:pt>
    <dgm:pt modelId="{E97394FF-8C58-4490-8398-AD4A18629605}" type="pres">
      <dgm:prSet presAssocID="{068B4C6D-84A0-4E5F-B25A-9FC5E68F528B}" presName="Parent1" presStyleLbl="node1" presStyleIdx="2" presStyleCnt="12" custScaleX="159311" custScaleY="138336" custLinFactX="6806" custLinFactY="82308" custLinFactNeighborX="100000" custLinFactNeighborY="100000">
        <dgm:presLayoutVars>
          <dgm:chMax val="1"/>
          <dgm:chPref val="1"/>
          <dgm:bulletEnabled val="1"/>
        </dgm:presLayoutVars>
      </dgm:prSet>
      <dgm:spPr/>
      <dgm:t>
        <a:bodyPr/>
        <a:lstStyle/>
        <a:p>
          <a:endParaRPr lang="en-US"/>
        </a:p>
      </dgm:t>
    </dgm:pt>
    <dgm:pt modelId="{2A8BE92C-7839-40FF-AF5D-2F48BCB9844E}" type="pres">
      <dgm:prSet presAssocID="{068B4C6D-84A0-4E5F-B25A-9FC5E68F528B}" presName="Childtext1" presStyleLbl="revTx" presStyleIdx="1" presStyleCnt="6">
        <dgm:presLayoutVars>
          <dgm:chMax val="0"/>
          <dgm:chPref val="0"/>
          <dgm:bulletEnabled val="1"/>
        </dgm:presLayoutVars>
      </dgm:prSet>
      <dgm:spPr/>
      <dgm:t>
        <a:bodyPr/>
        <a:lstStyle/>
        <a:p>
          <a:endParaRPr lang="en-US"/>
        </a:p>
      </dgm:t>
    </dgm:pt>
    <dgm:pt modelId="{66C36940-45FA-470F-94BC-60D45B8FCC7D}" type="pres">
      <dgm:prSet presAssocID="{068B4C6D-84A0-4E5F-B25A-9FC5E68F528B}" presName="BalanceSpacing" presStyleCnt="0"/>
      <dgm:spPr/>
    </dgm:pt>
    <dgm:pt modelId="{6F5D01FE-68AB-4306-843C-35A7F7D609BF}" type="pres">
      <dgm:prSet presAssocID="{068B4C6D-84A0-4E5F-B25A-9FC5E68F528B}" presName="BalanceSpacing1" presStyleCnt="0"/>
      <dgm:spPr/>
    </dgm:pt>
    <dgm:pt modelId="{AAE0432D-EA09-4F2F-A270-BBE769A680D9}" type="pres">
      <dgm:prSet presAssocID="{E2CC909E-8A66-4D62-B425-CA84914E23A8}" presName="Accent1Text" presStyleLbl="node1" presStyleIdx="3" presStyleCnt="12" custLinFactX="37943" custLinFactY="87411" custLinFactNeighborX="100000" custLinFactNeighborY="100000"/>
      <dgm:spPr/>
      <dgm:t>
        <a:bodyPr/>
        <a:lstStyle/>
        <a:p>
          <a:endParaRPr lang="en-US"/>
        </a:p>
      </dgm:t>
    </dgm:pt>
    <dgm:pt modelId="{F563F724-4CBE-49DB-BE7F-F2BF11641E0B}" type="pres">
      <dgm:prSet presAssocID="{E2CC909E-8A66-4D62-B425-CA84914E23A8}" presName="spaceBetweenRectangles" presStyleCnt="0"/>
      <dgm:spPr/>
    </dgm:pt>
    <dgm:pt modelId="{BFF66988-A537-4A3D-AEDD-C0600C520969}" type="pres">
      <dgm:prSet presAssocID="{C098D116-FE6F-48B4-BAF7-AE2C7F105EF0}" presName="composite" presStyleCnt="0"/>
      <dgm:spPr/>
    </dgm:pt>
    <dgm:pt modelId="{EE4C187A-02B8-4C45-9D39-6E25B66E5E3D}" type="pres">
      <dgm:prSet presAssocID="{C098D116-FE6F-48B4-BAF7-AE2C7F105EF0}" presName="Parent1" presStyleLbl="node1" presStyleIdx="4" presStyleCnt="12" custScaleX="125722" custScaleY="120464" custLinFactY="100000" custLinFactNeighborX="45718" custLinFactNeighborY="191239">
        <dgm:presLayoutVars>
          <dgm:chMax val="1"/>
          <dgm:chPref val="1"/>
          <dgm:bulletEnabled val="1"/>
        </dgm:presLayoutVars>
      </dgm:prSet>
      <dgm:spPr/>
      <dgm:t>
        <a:bodyPr/>
        <a:lstStyle/>
        <a:p>
          <a:endParaRPr lang="en-US"/>
        </a:p>
      </dgm:t>
    </dgm:pt>
    <dgm:pt modelId="{87D0C7D1-C0BC-4413-87BD-163D199AB2A1}" type="pres">
      <dgm:prSet presAssocID="{C098D116-FE6F-48B4-BAF7-AE2C7F105EF0}" presName="Childtext1" presStyleLbl="revTx" presStyleIdx="2" presStyleCnt="6">
        <dgm:presLayoutVars>
          <dgm:chMax val="0"/>
          <dgm:chPref val="0"/>
          <dgm:bulletEnabled val="1"/>
        </dgm:presLayoutVars>
      </dgm:prSet>
      <dgm:spPr/>
      <dgm:t>
        <a:bodyPr/>
        <a:lstStyle/>
        <a:p>
          <a:endParaRPr lang="en-US"/>
        </a:p>
      </dgm:t>
    </dgm:pt>
    <dgm:pt modelId="{6AD8FC11-63D4-4AC2-ABFD-6D5E5A50A501}" type="pres">
      <dgm:prSet presAssocID="{C098D116-FE6F-48B4-BAF7-AE2C7F105EF0}" presName="BalanceSpacing" presStyleCnt="0"/>
      <dgm:spPr/>
    </dgm:pt>
    <dgm:pt modelId="{E7C648AE-4AA3-48BE-ADDB-E9F045F7BE98}" type="pres">
      <dgm:prSet presAssocID="{C098D116-FE6F-48B4-BAF7-AE2C7F105EF0}" presName="BalanceSpacing1" presStyleCnt="0"/>
      <dgm:spPr/>
    </dgm:pt>
    <dgm:pt modelId="{1CBBD792-5C65-4FFE-9501-A60E8D330588}" type="pres">
      <dgm:prSet presAssocID="{70336D06-EAE1-4B34-8EC1-6A0489C12FA4}" presName="Accent1Text" presStyleLbl="node1" presStyleIdx="5" presStyleCnt="12" custLinFactNeighborX="70177" custLinFactNeighborY="-30310"/>
      <dgm:spPr/>
      <dgm:t>
        <a:bodyPr/>
        <a:lstStyle/>
        <a:p>
          <a:endParaRPr lang="en-US"/>
        </a:p>
      </dgm:t>
    </dgm:pt>
    <dgm:pt modelId="{84019ED8-5635-41D2-9D37-D5B652B90A47}" type="pres">
      <dgm:prSet presAssocID="{70336D06-EAE1-4B34-8EC1-6A0489C12FA4}" presName="spaceBetweenRectangles" presStyleCnt="0"/>
      <dgm:spPr/>
    </dgm:pt>
    <dgm:pt modelId="{EDDB0681-D325-4231-BB7B-E4D8CF0EDE20}" type="pres">
      <dgm:prSet presAssocID="{37E04B2F-D949-4798-827D-270298FBC827}" presName="composite" presStyleCnt="0"/>
      <dgm:spPr/>
    </dgm:pt>
    <dgm:pt modelId="{5E085249-76D7-44B6-BD64-EC0101391672}" type="pres">
      <dgm:prSet presAssocID="{37E04B2F-D949-4798-827D-270298FBC827}" presName="Parent1" presStyleLbl="node1" presStyleIdx="6" presStyleCnt="12" custScaleX="164061" custScaleY="132751" custLinFactNeighborX="-69547" custLinFactNeighborY="-42721">
        <dgm:presLayoutVars>
          <dgm:chMax val="1"/>
          <dgm:chPref val="1"/>
          <dgm:bulletEnabled val="1"/>
        </dgm:presLayoutVars>
      </dgm:prSet>
      <dgm:spPr/>
      <dgm:t>
        <a:bodyPr/>
        <a:lstStyle/>
        <a:p>
          <a:endParaRPr lang="en-US"/>
        </a:p>
      </dgm:t>
    </dgm:pt>
    <dgm:pt modelId="{8D41E9B8-69C3-4E63-B859-094F90F3E43A}" type="pres">
      <dgm:prSet presAssocID="{37E04B2F-D949-4798-827D-270298FBC827}" presName="Childtext1" presStyleLbl="revTx" presStyleIdx="3" presStyleCnt="6">
        <dgm:presLayoutVars>
          <dgm:chMax val="0"/>
          <dgm:chPref val="0"/>
          <dgm:bulletEnabled val="1"/>
        </dgm:presLayoutVars>
      </dgm:prSet>
      <dgm:spPr/>
    </dgm:pt>
    <dgm:pt modelId="{B32F4A42-FC7F-41EB-A7DF-0830994A962B}" type="pres">
      <dgm:prSet presAssocID="{37E04B2F-D949-4798-827D-270298FBC827}" presName="BalanceSpacing" presStyleCnt="0"/>
      <dgm:spPr/>
    </dgm:pt>
    <dgm:pt modelId="{1DF67B87-C298-4D4F-A58A-EE2B36A6C883}" type="pres">
      <dgm:prSet presAssocID="{37E04B2F-D949-4798-827D-270298FBC827}" presName="BalanceSpacing1" presStyleCnt="0"/>
      <dgm:spPr/>
    </dgm:pt>
    <dgm:pt modelId="{0CA99876-8847-43E1-B456-83475EE49CE9}" type="pres">
      <dgm:prSet presAssocID="{3C581C9A-8379-496D-83E2-6E1D2613C8C5}" presName="Accent1Text" presStyleLbl="node1" presStyleIdx="7" presStyleCnt="12" custScaleX="132764" custScaleY="130530" custLinFactNeighborX="-74456" custLinFactNeighborY="68745"/>
      <dgm:spPr/>
      <dgm:t>
        <a:bodyPr/>
        <a:lstStyle/>
        <a:p>
          <a:endParaRPr lang="en-US"/>
        </a:p>
      </dgm:t>
    </dgm:pt>
    <dgm:pt modelId="{0C7BB627-C85E-411A-865E-EFCBA97AB02F}" type="pres">
      <dgm:prSet presAssocID="{3C581C9A-8379-496D-83E2-6E1D2613C8C5}" presName="spaceBetweenRectangles" presStyleCnt="0"/>
      <dgm:spPr/>
    </dgm:pt>
    <dgm:pt modelId="{0C56C3E0-405F-45AA-BE77-3E00666E9999}" type="pres">
      <dgm:prSet presAssocID="{A7240AD5-B7F4-43B4-8582-A619B674EDCF}" presName="composite" presStyleCnt="0"/>
      <dgm:spPr/>
    </dgm:pt>
    <dgm:pt modelId="{DB8F238B-0D12-4F4D-9827-F8AA19725794}" type="pres">
      <dgm:prSet presAssocID="{A7240AD5-B7F4-43B4-8582-A619B674EDCF}" presName="Parent1" presStyleLbl="node1" presStyleIdx="8" presStyleCnt="12" custScaleX="50783" custScaleY="54564" custLinFactX="-233920" custLinFactY="-21291" custLinFactNeighborX="-300000" custLinFactNeighborY="-100000">
        <dgm:presLayoutVars>
          <dgm:chMax val="1"/>
          <dgm:chPref val="1"/>
          <dgm:bulletEnabled val="1"/>
        </dgm:presLayoutVars>
      </dgm:prSet>
      <dgm:spPr/>
      <dgm:t>
        <a:bodyPr/>
        <a:lstStyle/>
        <a:p>
          <a:endParaRPr lang="en-US"/>
        </a:p>
      </dgm:t>
    </dgm:pt>
    <dgm:pt modelId="{93947CF7-FBB0-4581-8A5F-C271A3BA6F19}" type="pres">
      <dgm:prSet presAssocID="{A7240AD5-B7F4-43B4-8582-A619B674EDCF}" presName="Childtext1" presStyleLbl="revTx" presStyleIdx="4" presStyleCnt="6">
        <dgm:presLayoutVars>
          <dgm:chMax val="0"/>
          <dgm:chPref val="0"/>
          <dgm:bulletEnabled val="1"/>
        </dgm:presLayoutVars>
      </dgm:prSet>
      <dgm:spPr/>
    </dgm:pt>
    <dgm:pt modelId="{8A24FD24-F273-4897-B935-24EF135D62EE}" type="pres">
      <dgm:prSet presAssocID="{A7240AD5-B7F4-43B4-8582-A619B674EDCF}" presName="BalanceSpacing" presStyleCnt="0"/>
      <dgm:spPr/>
    </dgm:pt>
    <dgm:pt modelId="{CCAF4F8F-1D33-492A-ABDD-759F99B02239}" type="pres">
      <dgm:prSet presAssocID="{A7240AD5-B7F4-43B4-8582-A619B674EDCF}" presName="BalanceSpacing1" presStyleCnt="0"/>
      <dgm:spPr/>
    </dgm:pt>
    <dgm:pt modelId="{D44F5209-76BE-4799-B947-3EC1F282F250}" type="pres">
      <dgm:prSet presAssocID="{CC1005A7-4223-46C4-A09B-5DF1DE43FD7B}" presName="Accent1Text" presStyleLbl="node1" presStyleIdx="9" presStyleCnt="12" custScaleX="134751" custScaleY="138888" custLinFactX="100000" custLinFactNeighborX="135657" custLinFactNeighborY="-48570"/>
      <dgm:spPr/>
      <dgm:t>
        <a:bodyPr/>
        <a:lstStyle/>
        <a:p>
          <a:endParaRPr lang="en-US"/>
        </a:p>
      </dgm:t>
    </dgm:pt>
    <dgm:pt modelId="{6301E46A-5695-41EF-855D-1CA096C1C556}" type="pres">
      <dgm:prSet presAssocID="{CC1005A7-4223-46C4-A09B-5DF1DE43FD7B}" presName="spaceBetweenRectangles" presStyleCnt="0"/>
      <dgm:spPr/>
    </dgm:pt>
    <dgm:pt modelId="{77D6E9CF-F15F-4E2D-B2D0-4A7C676E3F82}" type="pres">
      <dgm:prSet presAssocID="{4AEB2209-1523-43A4-A968-23E1A56A7502}" presName="composite" presStyleCnt="0"/>
      <dgm:spPr/>
    </dgm:pt>
    <dgm:pt modelId="{F696412F-37D8-4779-B77F-0E86E14114F7}" type="pres">
      <dgm:prSet presAssocID="{4AEB2209-1523-43A4-A968-23E1A56A7502}" presName="Parent1" presStyleLbl="node1" presStyleIdx="10" presStyleCnt="12" custScaleX="108284" custScaleY="113130" custLinFactX="-100000" custLinFactY="-113239" custLinFactNeighborX="-176514" custLinFactNeighborY="-200000">
        <dgm:presLayoutVars>
          <dgm:chMax val="1"/>
          <dgm:chPref val="1"/>
          <dgm:bulletEnabled val="1"/>
        </dgm:presLayoutVars>
      </dgm:prSet>
      <dgm:spPr/>
      <dgm:t>
        <a:bodyPr/>
        <a:lstStyle/>
        <a:p>
          <a:endParaRPr lang="en-US"/>
        </a:p>
      </dgm:t>
    </dgm:pt>
    <dgm:pt modelId="{27AFCC8E-A474-44D3-9D83-FA1892043225}" type="pres">
      <dgm:prSet presAssocID="{4AEB2209-1523-43A4-A968-23E1A56A7502}" presName="Childtext1" presStyleLbl="revTx" presStyleIdx="5" presStyleCnt="6">
        <dgm:presLayoutVars>
          <dgm:chMax val="0"/>
          <dgm:chPref val="0"/>
          <dgm:bulletEnabled val="1"/>
        </dgm:presLayoutVars>
      </dgm:prSet>
      <dgm:spPr/>
    </dgm:pt>
    <dgm:pt modelId="{9BDA8F95-4365-4775-92A7-5980A05B11B9}" type="pres">
      <dgm:prSet presAssocID="{4AEB2209-1523-43A4-A968-23E1A56A7502}" presName="BalanceSpacing" presStyleCnt="0"/>
      <dgm:spPr/>
    </dgm:pt>
    <dgm:pt modelId="{AA238388-8578-45C9-9FCD-820AF0A8E9C8}" type="pres">
      <dgm:prSet presAssocID="{4AEB2209-1523-43A4-A968-23E1A56A7502}" presName="BalanceSpacing1" presStyleCnt="0"/>
      <dgm:spPr/>
    </dgm:pt>
    <dgm:pt modelId="{1FEB3426-0FB3-4CDD-A56B-6C9642367785}" type="pres">
      <dgm:prSet presAssocID="{DA14B3FE-DA52-4386-83AA-7E1805E83317}" presName="Accent1Text" presStyleLbl="node1" presStyleIdx="11" presStyleCnt="12" custLinFactX="-94618" custLinFactNeighborX="-100000" custLinFactNeighborY="-93307"/>
      <dgm:spPr/>
      <dgm:t>
        <a:bodyPr/>
        <a:lstStyle/>
        <a:p>
          <a:endParaRPr lang="en-US"/>
        </a:p>
      </dgm:t>
    </dgm:pt>
  </dgm:ptLst>
  <dgm:cxnLst>
    <dgm:cxn modelId="{C91032D5-D30B-4F0B-B3BB-F5B4B807EAAC}" type="presOf" srcId="{068B4C6D-84A0-4E5F-B25A-9FC5E68F528B}" destId="{E97394FF-8C58-4490-8398-AD4A18629605}" srcOrd="0" destOrd="0" presId="urn:microsoft.com/office/officeart/2008/layout/AlternatingHexagons"/>
    <dgm:cxn modelId="{B5B5A496-6D2D-435C-8B52-00DCA6D42967}" type="presOf" srcId="{37E04B2F-D949-4798-827D-270298FBC827}" destId="{5E085249-76D7-44B6-BD64-EC0101391672}" srcOrd="0" destOrd="0" presId="urn:microsoft.com/office/officeart/2008/layout/AlternatingHexagons"/>
    <dgm:cxn modelId="{697758AF-BE6E-41F5-8BEB-6665EB3810AE}" type="presOf" srcId="{C098D116-FE6F-48B4-BAF7-AE2C7F105EF0}" destId="{EE4C187A-02B8-4C45-9D39-6E25B66E5E3D}" srcOrd="0" destOrd="0" presId="urn:microsoft.com/office/officeart/2008/layout/AlternatingHexagons"/>
    <dgm:cxn modelId="{E18690E2-2A26-4F0D-9ACD-C2C596D586BF}" type="presOf" srcId="{E2CC909E-8A66-4D62-B425-CA84914E23A8}" destId="{AAE0432D-EA09-4F2F-A270-BBE769A680D9}" srcOrd="0" destOrd="0" presId="urn:microsoft.com/office/officeart/2008/layout/AlternatingHexagons"/>
    <dgm:cxn modelId="{A6E225BD-4A18-43A0-AAC0-24173BDB805B}" srcId="{00D5F273-D175-4EFF-843E-D217DDFD7682}" destId="{37E04B2F-D949-4798-827D-270298FBC827}" srcOrd="3" destOrd="0" parTransId="{FF7DC76B-B751-4784-9938-F70A200AA497}" sibTransId="{3C581C9A-8379-496D-83E2-6E1D2613C8C5}"/>
    <dgm:cxn modelId="{DA6C7C47-2E63-46B8-9581-2F5EA6C0FC00}" srcId="{00D5F273-D175-4EFF-843E-D217DDFD7682}" destId="{068B4C6D-84A0-4E5F-B25A-9FC5E68F528B}" srcOrd="1" destOrd="0" parTransId="{A986D090-5DEB-49E8-8C37-6D51193C628A}" sibTransId="{E2CC909E-8A66-4D62-B425-CA84914E23A8}"/>
    <dgm:cxn modelId="{908DABAF-B8D6-45D4-A5D8-FD23A539EBDF}" type="presOf" srcId="{981D1C2B-6DE2-4716-AADA-B095FD91338D}" destId="{F3EF6DA8-C6DC-45E5-88EE-E950B5679E1D}" srcOrd="0" destOrd="0" presId="urn:microsoft.com/office/officeart/2008/layout/AlternatingHexagons"/>
    <dgm:cxn modelId="{10293369-8A0B-4446-9D42-3D9B6C5BFF07}" type="presOf" srcId="{CC1005A7-4223-46C4-A09B-5DF1DE43FD7B}" destId="{D44F5209-76BE-4799-B947-3EC1F282F250}" srcOrd="0" destOrd="0" presId="urn:microsoft.com/office/officeart/2008/layout/AlternatingHexagons"/>
    <dgm:cxn modelId="{02670834-6C6F-4AFA-860B-EFEA8866AD53}" srcId="{C098D116-FE6F-48B4-BAF7-AE2C7F105EF0}" destId="{422D7313-2448-4947-9809-29C317CC00BC}" srcOrd="0" destOrd="0" parTransId="{08DE734C-F636-4FD1-94CB-DDA5D91357B7}" sibTransId="{BA19E294-C77B-4831-820D-3CFBA04FE29E}"/>
    <dgm:cxn modelId="{4049EC09-2857-492C-A3ED-7A5416ECA210}" type="presOf" srcId="{422D7313-2448-4947-9809-29C317CC00BC}" destId="{87D0C7D1-C0BC-4413-87BD-163D199AB2A1}" srcOrd="0" destOrd="0" presId="urn:microsoft.com/office/officeart/2008/layout/AlternatingHexagons"/>
    <dgm:cxn modelId="{FA173EEE-CFF7-4DA2-8437-C7538ED6BC3D}" srcId="{00D5F273-D175-4EFF-843E-D217DDFD7682}" destId="{C098D116-FE6F-48B4-BAF7-AE2C7F105EF0}" srcOrd="2" destOrd="0" parTransId="{EF88382A-40BD-4228-8529-833382E40014}" sibTransId="{70336D06-EAE1-4B34-8EC1-6A0489C12FA4}"/>
    <dgm:cxn modelId="{ADB65EDF-C1D4-4FD2-B281-D711F05140E1}" type="presOf" srcId="{7896B42E-DF2C-4EFE-B6D9-A70E2394AC18}" destId="{2A8BE92C-7839-40FF-AF5D-2F48BCB9844E}" srcOrd="0" destOrd="0" presId="urn:microsoft.com/office/officeart/2008/layout/AlternatingHexagons"/>
    <dgm:cxn modelId="{186F3279-99C7-40F6-80E5-3E5E42C25517}" type="presOf" srcId="{00D5F273-D175-4EFF-843E-D217DDFD7682}" destId="{5FBA3A68-7D8E-4EFB-9948-6DA52429BED6}" srcOrd="0" destOrd="0" presId="urn:microsoft.com/office/officeart/2008/layout/AlternatingHexagons"/>
    <dgm:cxn modelId="{A0C8FB0A-D683-462E-8457-90F2EDD00B68}" type="presOf" srcId="{3C581C9A-8379-496D-83E2-6E1D2613C8C5}" destId="{0CA99876-8847-43E1-B456-83475EE49CE9}" srcOrd="0" destOrd="0" presId="urn:microsoft.com/office/officeart/2008/layout/AlternatingHexagons"/>
    <dgm:cxn modelId="{2D05FC5D-BD50-4FA7-8CBF-3E9733F9C3A0}" srcId="{068B4C6D-84A0-4E5F-B25A-9FC5E68F528B}" destId="{7896B42E-DF2C-4EFE-B6D9-A70E2394AC18}" srcOrd="0" destOrd="0" parTransId="{D188255B-BE9F-4EF5-BA64-C1F5EC61EF83}" sibTransId="{A89FB87B-332D-43E3-B561-524B48E791B1}"/>
    <dgm:cxn modelId="{0F11814C-84B0-447D-BC6B-A2470EBCB5B9}" srcId="{00D5F273-D175-4EFF-843E-D217DDFD7682}" destId="{981D1C2B-6DE2-4716-AADA-B095FD91338D}" srcOrd="0" destOrd="0" parTransId="{087DB7D1-43D4-4B0F-898A-332462AC2850}" sibTransId="{371F1526-BBBE-48BC-9B6F-C97B2958C4BF}"/>
    <dgm:cxn modelId="{246D64C4-1888-40EF-88C9-4F00B657FB88}" srcId="{981D1C2B-6DE2-4716-AADA-B095FD91338D}" destId="{92045D23-D1F3-4281-B9C1-D312C8AAE720}" srcOrd="0" destOrd="0" parTransId="{6F64B0C5-E374-45E7-A563-237035B21EEA}" sibTransId="{D2FDFFAF-1C98-41C3-B170-2FC70DF2DFEF}"/>
    <dgm:cxn modelId="{8A12905C-ED70-4F6A-94BA-F836E4F68611}" srcId="{00D5F273-D175-4EFF-843E-D217DDFD7682}" destId="{4AEB2209-1523-43A4-A968-23E1A56A7502}" srcOrd="5" destOrd="0" parTransId="{94C52317-22F2-419E-BE4E-5502B5174EC9}" sibTransId="{DA14B3FE-DA52-4386-83AA-7E1805E83317}"/>
    <dgm:cxn modelId="{AF9AF778-B13A-4450-9781-AC1EFBF3AD74}" type="presOf" srcId="{371F1526-BBBE-48BC-9B6F-C97B2958C4BF}" destId="{AA0D5BB7-D9DF-4AE9-9F2E-832883109EBA}" srcOrd="0" destOrd="0" presId="urn:microsoft.com/office/officeart/2008/layout/AlternatingHexagons"/>
    <dgm:cxn modelId="{69565C55-CFB2-4847-90E7-5C5EF1028730}" type="presOf" srcId="{92045D23-D1F3-4281-B9C1-D312C8AAE720}" destId="{BAB58D62-C245-4E48-A2A4-DBFD2B791A8D}" srcOrd="0" destOrd="0" presId="urn:microsoft.com/office/officeart/2008/layout/AlternatingHexagons"/>
    <dgm:cxn modelId="{B52FDD5D-BC15-47D6-9B13-39E352C06757}" type="presOf" srcId="{4AEB2209-1523-43A4-A968-23E1A56A7502}" destId="{F696412F-37D8-4779-B77F-0E86E14114F7}" srcOrd="0" destOrd="0" presId="urn:microsoft.com/office/officeart/2008/layout/AlternatingHexagons"/>
    <dgm:cxn modelId="{908CCEC5-FB94-400A-9183-3CB5A07979BF}" srcId="{00D5F273-D175-4EFF-843E-D217DDFD7682}" destId="{A7240AD5-B7F4-43B4-8582-A619B674EDCF}" srcOrd="4" destOrd="0" parTransId="{40BB2C06-C58E-4B3A-AB03-825A68B74C62}" sibTransId="{CC1005A7-4223-46C4-A09B-5DF1DE43FD7B}"/>
    <dgm:cxn modelId="{C8380AA8-BF75-47E2-B8C9-0D0C77F82B4E}" type="presOf" srcId="{70336D06-EAE1-4B34-8EC1-6A0489C12FA4}" destId="{1CBBD792-5C65-4FFE-9501-A60E8D330588}" srcOrd="0" destOrd="0" presId="urn:microsoft.com/office/officeart/2008/layout/AlternatingHexagons"/>
    <dgm:cxn modelId="{961B43C9-A3D9-41B5-9498-2EA6B01FA8B7}" type="presOf" srcId="{DA14B3FE-DA52-4386-83AA-7E1805E83317}" destId="{1FEB3426-0FB3-4CDD-A56B-6C9642367785}" srcOrd="0" destOrd="0" presId="urn:microsoft.com/office/officeart/2008/layout/AlternatingHexagons"/>
    <dgm:cxn modelId="{6C1C4207-DD82-4221-A40D-671775DCBA90}" type="presOf" srcId="{A7240AD5-B7F4-43B4-8582-A619B674EDCF}" destId="{DB8F238B-0D12-4F4D-9827-F8AA19725794}" srcOrd="0" destOrd="0" presId="urn:microsoft.com/office/officeart/2008/layout/AlternatingHexagons"/>
    <dgm:cxn modelId="{A414CED3-6A33-4DB5-A06E-854C8581CB17}" type="presParOf" srcId="{5FBA3A68-7D8E-4EFB-9948-6DA52429BED6}" destId="{EC0BB591-95EB-44E8-95E4-53553CF398AE}" srcOrd="0" destOrd="0" presId="urn:microsoft.com/office/officeart/2008/layout/AlternatingHexagons"/>
    <dgm:cxn modelId="{B9265AF0-932F-425E-BBB3-47AE3FE527C6}" type="presParOf" srcId="{EC0BB591-95EB-44E8-95E4-53553CF398AE}" destId="{F3EF6DA8-C6DC-45E5-88EE-E950B5679E1D}" srcOrd="0" destOrd="0" presId="urn:microsoft.com/office/officeart/2008/layout/AlternatingHexagons"/>
    <dgm:cxn modelId="{CF24550D-DFE5-4A02-9F5E-4D3FEFDB265A}" type="presParOf" srcId="{EC0BB591-95EB-44E8-95E4-53553CF398AE}" destId="{BAB58D62-C245-4E48-A2A4-DBFD2B791A8D}" srcOrd="1" destOrd="0" presId="urn:microsoft.com/office/officeart/2008/layout/AlternatingHexagons"/>
    <dgm:cxn modelId="{9F53DAE3-00AB-4512-88C5-E1CAA4730228}" type="presParOf" srcId="{EC0BB591-95EB-44E8-95E4-53553CF398AE}" destId="{2EA413FD-2979-4567-8CD5-C5F006B0877D}" srcOrd="2" destOrd="0" presId="urn:microsoft.com/office/officeart/2008/layout/AlternatingHexagons"/>
    <dgm:cxn modelId="{57318066-40EA-44B1-A3C4-BBC2EFF464B8}" type="presParOf" srcId="{EC0BB591-95EB-44E8-95E4-53553CF398AE}" destId="{E9E436BA-81F5-4654-A9F1-903C5068B073}" srcOrd="3" destOrd="0" presId="urn:microsoft.com/office/officeart/2008/layout/AlternatingHexagons"/>
    <dgm:cxn modelId="{CE08B39E-10AF-44C8-AD9C-532F708DF1AF}" type="presParOf" srcId="{EC0BB591-95EB-44E8-95E4-53553CF398AE}" destId="{AA0D5BB7-D9DF-4AE9-9F2E-832883109EBA}" srcOrd="4" destOrd="0" presId="urn:microsoft.com/office/officeart/2008/layout/AlternatingHexagons"/>
    <dgm:cxn modelId="{C4057ED0-4003-49F1-B361-F8856AA79C9F}" type="presParOf" srcId="{5FBA3A68-7D8E-4EFB-9948-6DA52429BED6}" destId="{E2478F6F-9EAF-4F07-8F3C-34181A1A49C2}" srcOrd="1" destOrd="0" presId="urn:microsoft.com/office/officeart/2008/layout/AlternatingHexagons"/>
    <dgm:cxn modelId="{0A073BFB-ECCB-4FF1-873F-466C282B63A3}" type="presParOf" srcId="{5FBA3A68-7D8E-4EFB-9948-6DA52429BED6}" destId="{55A57DF5-A4B4-40F3-A84F-50102D973E73}" srcOrd="2" destOrd="0" presId="urn:microsoft.com/office/officeart/2008/layout/AlternatingHexagons"/>
    <dgm:cxn modelId="{CC49BFFA-C7D5-412A-9D5C-368455662BC2}" type="presParOf" srcId="{55A57DF5-A4B4-40F3-A84F-50102D973E73}" destId="{E97394FF-8C58-4490-8398-AD4A18629605}" srcOrd="0" destOrd="0" presId="urn:microsoft.com/office/officeart/2008/layout/AlternatingHexagons"/>
    <dgm:cxn modelId="{F8C83840-31C8-4475-8E98-0A87B6B3436C}" type="presParOf" srcId="{55A57DF5-A4B4-40F3-A84F-50102D973E73}" destId="{2A8BE92C-7839-40FF-AF5D-2F48BCB9844E}" srcOrd="1" destOrd="0" presId="urn:microsoft.com/office/officeart/2008/layout/AlternatingHexagons"/>
    <dgm:cxn modelId="{DDB18C39-5249-454C-B4B9-E0E82056571F}" type="presParOf" srcId="{55A57DF5-A4B4-40F3-A84F-50102D973E73}" destId="{66C36940-45FA-470F-94BC-60D45B8FCC7D}" srcOrd="2" destOrd="0" presId="urn:microsoft.com/office/officeart/2008/layout/AlternatingHexagons"/>
    <dgm:cxn modelId="{CD506E59-EA28-4C95-8AA8-E70630B18958}" type="presParOf" srcId="{55A57DF5-A4B4-40F3-A84F-50102D973E73}" destId="{6F5D01FE-68AB-4306-843C-35A7F7D609BF}" srcOrd="3" destOrd="0" presId="urn:microsoft.com/office/officeart/2008/layout/AlternatingHexagons"/>
    <dgm:cxn modelId="{5875B6AB-7E8E-40BB-B2A1-DB165CC2AC4F}" type="presParOf" srcId="{55A57DF5-A4B4-40F3-A84F-50102D973E73}" destId="{AAE0432D-EA09-4F2F-A270-BBE769A680D9}" srcOrd="4" destOrd="0" presId="urn:microsoft.com/office/officeart/2008/layout/AlternatingHexagons"/>
    <dgm:cxn modelId="{5513EB2F-1542-4EA1-BE96-DDB3BD776626}" type="presParOf" srcId="{5FBA3A68-7D8E-4EFB-9948-6DA52429BED6}" destId="{F563F724-4CBE-49DB-BE7F-F2BF11641E0B}" srcOrd="3" destOrd="0" presId="urn:microsoft.com/office/officeart/2008/layout/AlternatingHexagons"/>
    <dgm:cxn modelId="{E01EB539-0CCB-4293-9827-81D709202C04}" type="presParOf" srcId="{5FBA3A68-7D8E-4EFB-9948-6DA52429BED6}" destId="{BFF66988-A537-4A3D-AEDD-C0600C520969}" srcOrd="4" destOrd="0" presId="urn:microsoft.com/office/officeart/2008/layout/AlternatingHexagons"/>
    <dgm:cxn modelId="{8DE2C244-DEAF-4CB7-9731-F0D6F6DD6997}" type="presParOf" srcId="{BFF66988-A537-4A3D-AEDD-C0600C520969}" destId="{EE4C187A-02B8-4C45-9D39-6E25B66E5E3D}" srcOrd="0" destOrd="0" presId="urn:microsoft.com/office/officeart/2008/layout/AlternatingHexagons"/>
    <dgm:cxn modelId="{5BC72A33-28B9-4DF0-95AB-3B4A8D3A3FCB}" type="presParOf" srcId="{BFF66988-A537-4A3D-AEDD-C0600C520969}" destId="{87D0C7D1-C0BC-4413-87BD-163D199AB2A1}" srcOrd="1" destOrd="0" presId="urn:microsoft.com/office/officeart/2008/layout/AlternatingHexagons"/>
    <dgm:cxn modelId="{9C4400D8-8D99-477C-AA4B-7BAE21191CFC}" type="presParOf" srcId="{BFF66988-A537-4A3D-AEDD-C0600C520969}" destId="{6AD8FC11-63D4-4AC2-ABFD-6D5E5A50A501}" srcOrd="2" destOrd="0" presId="urn:microsoft.com/office/officeart/2008/layout/AlternatingHexagons"/>
    <dgm:cxn modelId="{E82BCF1F-A31E-494F-9A04-9062FF5644C1}" type="presParOf" srcId="{BFF66988-A537-4A3D-AEDD-C0600C520969}" destId="{E7C648AE-4AA3-48BE-ADDB-E9F045F7BE98}" srcOrd="3" destOrd="0" presId="urn:microsoft.com/office/officeart/2008/layout/AlternatingHexagons"/>
    <dgm:cxn modelId="{9BC40532-EB2F-4342-930F-E51D4FA062B2}" type="presParOf" srcId="{BFF66988-A537-4A3D-AEDD-C0600C520969}" destId="{1CBBD792-5C65-4FFE-9501-A60E8D330588}" srcOrd="4" destOrd="0" presId="urn:microsoft.com/office/officeart/2008/layout/AlternatingHexagons"/>
    <dgm:cxn modelId="{D0D0BCD9-7C55-457C-8E1F-BD63F56356FD}" type="presParOf" srcId="{5FBA3A68-7D8E-4EFB-9948-6DA52429BED6}" destId="{84019ED8-5635-41D2-9D37-D5B652B90A47}" srcOrd="5" destOrd="0" presId="urn:microsoft.com/office/officeart/2008/layout/AlternatingHexagons"/>
    <dgm:cxn modelId="{67BE42F8-544C-416F-997B-87E25B27E836}" type="presParOf" srcId="{5FBA3A68-7D8E-4EFB-9948-6DA52429BED6}" destId="{EDDB0681-D325-4231-BB7B-E4D8CF0EDE20}" srcOrd="6" destOrd="0" presId="urn:microsoft.com/office/officeart/2008/layout/AlternatingHexagons"/>
    <dgm:cxn modelId="{B6542894-16F5-4E16-BE2A-09730CB850AB}" type="presParOf" srcId="{EDDB0681-D325-4231-BB7B-E4D8CF0EDE20}" destId="{5E085249-76D7-44B6-BD64-EC0101391672}" srcOrd="0" destOrd="0" presId="urn:microsoft.com/office/officeart/2008/layout/AlternatingHexagons"/>
    <dgm:cxn modelId="{A5CEB964-09EE-45C2-B7E1-726294150473}" type="presParOf" srcId="{EDDB0681-D325-4231-BB7B-E4D8CF0EDE20}" destId="{8D41E9B8-69C3-4E63-B859-094F90F3E43A}" srcOrd="1" destOrd="0" presId="urn:microsoft.com/office/officeart/2008/layout/AlternatingHexagons"/>
    <dgm:cxn modelId="{5A6A956C-4A70-4EDA-AA11-E08ECA9F0CFC}" type="presParOf" srcId="{EDDB0681-D325-4231-BB7B-E4D8CF0EDE20}" destId="{B32F4A42-FC7F-41EB-A7DF-0830994A962B}" srcOrd="2" destOrd="0" presId="urn:microsoft.com/office/officeart/2008/layout/AlternatingHexagons"/>
    <dgm:cxn modelId="{AE0C2119-578B-497C-95E3-35E91EE54A78}" type="presParOf" srcId="{EDDB0681-D325-4231-BB7B-E4D8CF0EDE20}" destId="{1DF67B87-C298-4D4F-A58A-EE2B36A6C883}" srcOrd="3" destOrd="0" presId="urn:microsoft.com/office/officeart/2008/layout/AlternatingHexagons"/>
    <dgm:cxn modelId="{9636484A-0A41-46D9-B79A-EE9275A6637E}" type="presParOf" srcId="{EDDB0681-D325-4231-BB7B-E4D8CF0EDE20}" destId="{0CA99876-8847-43E1-B456-83475EE49CE9}" srcOrd="4" destOrd="0" presId="urn:microsoft.com/office/officeart/2008/layout/AlternatingHexagons"/>
    <dgm:cxn modelId="{9F312E90-FCEB-438C-95C9-95B7FE02C4F5}" type="presParOf" srcId="{5FBA3A68-7D8E-4EFB-9948-6DA52429BED6}" destId="{0C7BB627-C85E-411A-865E-EFCBA97AB02F}" srcOrd="7" destOrd="0" presId="urn:microsoft.com/office/officeart/2008/layout/AlternatingHexagons"/>
    <dgm:cxn modelId="{1980D544-3D25-4D2C-BCBC-5F6390A6BDD1}" type="presParOf" srcId="{5FBA3A68-7D8E-4EFB-9948-6DA52429BED6}" destId="{0C56C3E0-405F-45AA-BE77-3E00666E9999}" srcOrd="8" destOrd="0" presId="urn:microsoft.com/office/officeart/2008/layout/AlternatingHexagons"/>
    <dgm:cxn modelId="{32FF5649-65BF-4D3D-91B8-31CD0E645AAA}" type="presParOf" srcId="{0C56C3E0-405F-45AA-BE77-3E00666E9999}" destId="{DB8F238B-0D12-4F4D-9827-F8AA19725794}" srcOrd="0" destOrd="0" presId="urn:microsoft.com/office/officeart/2008/layout/AlternatingHexagons"/>
    <dgm:cxn modelId="{FEF4E97D-A074-430C-87C8-F2C79F5973BB}" type="presParOf" srcId="{0C56C3E0-405F-45AA-BE77-3E00666E9999}" destId="{93947CF7-FBB0-4581-8A5F-C271A3BA6F19}" srcOrd="1" destOrd="0" presId="urn:microsoft.com/office/officeart/2008/layout/AlternatingHexagons"/>
    <dgm:cxn modelId="{6B5AC62E-E70C-4DE3-831A-6CD03D34488D}" type="presParOf" srcId="{0C56C3E0-405F-45AA-BE77-3E00666E9999}" destId="{8A24FD24-F273-4897-B935-24EF135D62EE}" srcOrd="2" destOrd="0" presId="urn:microsoft.com/office/officeart/2008/layout/AlternatingHexagons"/>
    <dgm:cxn modelId="{DDB4A5CD-D0F2-454B-94E6-2BA55C21B983}" type="presParOf" srcId="{0C56C3E0-405F-45AA-BE77-3E00666E9999}" destId="{CCAF4F8F-1D33-492A-ABDD-759F99B02239}" srcOrd="3" destOrd="0" presId="urn:microsoft.com/office/officeart/2008/layout/AlternatingHexagons"/>
    <dgm:cxn modelId="{9BB7408C-CAA1-4B99-8E11-7838DAAE463A}" type="presParOf" srcId="{0C56C3E0-405F-45AA-BE77-3E00666E9999}" destId="{D44F5209-76BE-4799-B947-3EC1F282F250}" srcOrd="4" destOrd="0" presId="urn:microsoft.com/office/officeart/2008/layout/AlternatingHexagons"/>
    <dgm:cxn modelId="{2569513C-93A0-4FA7-84E4-3F1176D09B2B}" type="presParOf" srcId="{5FBA3A68-7D8E-4EFB-9948-6DA52429BED6}" destId="{6301E46A-5695-41EF-855D-1CA096C1C556}" srcOrd="9" destOrd="0" presId="urn:microsoft.com/office/officeart/2008/layout/AlternatingHexagons"/>
    <dgm:cxn modelId="{F7504CAF-A2ED-4FC9-BBF4-74500D463FEB}" type="presParOf" srcId="{5FBA3A68-7D8E-4EFB-9948-6DA52429BED6}" destId="{77D6E9CF-F15F-4E2D-B2D0-4A7C676E3F82}" srcOrd="10" destOrd="0" presId="urn:microsoft.com/office/officeart/2008/layout/AlternatingHexagons"/>
    <dgm:cxn modelId="{159955E4-37F0-4DB0-BD36-183AC21B58B7}" type="presParOf" srcId="{77D6E9CF-F15F-4E2D-B2D0-4A7C676E3F82}" destId="{F696412F-37D8-4779-B77F-0E86E14114F7}" srcOrd="0" destOrd="0" presId="urn:microsoft.com/office/officeart/2008/layout/AlternatingHexagons"/>
    <dgm:cxn modelId="{03AC4DA8-82E4-4C61-ADAC-6CB52683ED13}" type="presParOf" srcId="{77D6E9CF-F15F-4E2D-B2D0-4A7C676E3F82}" destId="{27AFCC8E-A474-44D3-9D83-FA1892043225}" srcOrd="1" destOrd="0" presId="urn:microsoft.com/office/officeart/2008/layout/AlternatingHexagons"/>
    <dgm:cxn modelId="{190D1A52-6820-47C6-BF13-22231B64716C}" type="presParOf" srcId="{77D6E9CF-F15F-4E2D-B2D0-4A7C676E3F82}" destId="{9BDA8F95-4365-4775-92A7-5980A05B11B9}" srcOrd="2" destOrd="0" presId="urn:microsoft.com/office/officeart/2008/layout/AlternatingHexagons"/>
    <dgm:cxn modelId="{D0E90F0F-49A3-4114-87D9-4DFE2E226C2A}" type="presParOf" srcId="{77D6E9CF-F15F-4E2D-B2D0-4A7C676E3F82}" destId="{AA238388-8578-45C9-9FCD-820AF0A8E9C8}" srcOrd="3" destOrd="0" presId="urn:microsoft.com/office/officeart/2008/layout/AlternatingHexagons"/>
    <dgm:cxn modelId="{3BE82ECF-D5B5-40D9-9208-6788F2ABF0F4}" type="presParOf" srcId="{77D6E9CF-F15F-4E2D-B2D0-4A7C676E3F82}" destId="{1FEB3426-0FB3-4CDD-A56B-6C964236778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D5F273-D175-4EFF-843E-D217DDFD7682}"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en-US"/>
        </a:p>
      </dgm:t>
    </dgm:pt>
    <dgm:pt modelId="{981D1C2B-6DE2-4716-AADA-B095FD91338D}">
      <dgm:prSet phldrT="[Text]" custT="1"/>
      <dgm:spPr>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sz="1000" dirty="0" smtClean="0"/>
            <a:t>Stats/Epi</a:t>
          </a:r>
          <a:endParaRPr lang="en-US" sz="1000" dirty="0"/>
        </a:p>
      </dgm:t>
    </dgm:pt>
    <dgm:pt modelId="{087DB7D1-43D4-4B0F-898A-332462AC2850}" type="parTrans" cxnId="{0F11814C-84B0-447D-BC6B-A2470EBCB5B9}">
      <dgm:prSet/>
      <dgm:spPr/>
      <dgm:t>
        <a:bodyPr/>
        <a:lstStyle/>
        <a:p>
          <a:endParaRPr lang="en-US"/>
        </a:p>
      </dgm:t>
    </dgm:pt>
    <dgm:pt modelId="{371F1526-BBBE-48BC-9B6F-C97B2958C4BF}" type="sibTrans" cxnId="{0F11814C-84B0-447D-BC6B-A2470EBCB5B9}">
      <dgm:prSet/>
      <dgm:spPr>
        <a:gradFill rotWithShape="0">
          <a:gsLst>
            <a:gs pos="0">
              <a:schemeClr val="accent2">
                <a:lumMod val="20000"/>
                <a:lumOff val="80000"/>
              </a:schemeClr>
            </a:gs>
            <a:gs pos="50000">
              <a:schemeClr val="accent2">
                <a:lumMod val="60000"/>
                <a:lumOff val="40000"/>
              </a:schemeClr>
            </a:gs>
            <a:gs pos="100000">
              <a:schemeClr val="accent2">
                <a:lumMod val="75000"/>
              </a:schemeClr>
            </a:gs>
          </a:gsLst>
        </a:gradFill>
      </dgm:spPr>
      <dgm:t>
        <a:bodyPr/>
        <a:lstStyle/>
        <a:p>
          <a:r>
            <a:rPr lang="en-US" dirty="0" smtClean="0"/>
            <a:t>Better Health </a:t>
          </a:r>
          <a:endParaRPr lang="en-US" dirty="0"/>
        </a:p>
      </dgm:t>
    </dgm:pt>
    <dgm:pt modelId="{92045D23-D1F3-4281-B9C1-D312C8AAE720}">
      <dgm:prSet phldrT="[Text]" custT="1"/>
      <dgm:spPr/>
      <dgm:t>
        <a:bodyPr/>
        <a:lstStyle/>
        <a:p>
          <a:r>
            <a:rPr lang="en-US" sz="2000" b="1" dirty="0" smtClean="0"/>
            <a:t>New Zealand 2023 – 2040?</a:t>
          </a:r>
          <a:endParaRPr lang="en-US" sz="2000" b="1" dirty="0"/>
        </a:p>
      </dgm:t>
    </dgm:pt>
    <dgm:pt modelId="{6F64B0C5-E374-45E7-A563-237035B21EEA}" type="parTrans" cxnId="{246D64C4-1888-40EF-88C9-4F00B657FB88}">
      <dgm:prSet/>
      <dgm:spPr/>
      <dgm:t>
        <a:bodyPr/>
        <a:lstStyle/>
        <a:p>
          <a:endParaRPr lang="en-US"/>
        </a:p>
      </dgm:t>
    </dgm:pt>
    <dgm:pt modelId="{D2FDFFAF-1C98-41C3-B170-2FC70DF2DFEF}" type="sibTrans" cxnId="{246D64C4-1888-40EF-88C9-4F00B657FB88}">
      <dgm:prSet/>
      <dgm:spPr/>
      <dgm:t>
        <a:bodyPr/>
        <a:lstStyle/>
        <a:p>
          <a:endParaRPr lang="en-US"/>
        </a:p>
      </dgm:t>
    </dgm:pt>
    <dgm:pt modelId="{068B4C6D-84A0-4E5F-B25A-9FC5E68F528B}">
      <dgm:prSet phldrT="[Text]" custT="1"/>
      <dgm:spPr>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sz="1200" b="1" dirty="0" smtClean="0"/>
            <a:t>EOCRC</a:t>
          </a:r>
        </a:p>
        <a:p>
          <a:r>
            <a:rPr lang="en-US" sz="1200" b="1" dirty="0" smtClean="0"/>
            <a:t>NZ</a:t>
          </a:r>
        </a:p>
      </dgm:t>
    </dgm:pt>
    <dgm:pt modelId="{A986D090-5DEB-49E8-8C37-6D51193C628A}" type="parTrans" cxnId="{DA6C7C47-2E63-46B8-9581-2F5EA6C0FC00}">
      <dgm:prSet/>
      <dgm:spPr/>
      <dgm:t>
        <a:bodyPr/>
        <a:lstStyle/>
        <a:p>
          <a:endParaRPr lang="en-US"/>
        </a:p>
      </dgm:t>
    </dgm:pt>
    <dgm:pt modelId="{E2CC909E-8A66-4D62-B425-CA84914E23A8}" type="sibTrans" cxnId="{DA6C7C47-2E63-46B8-9581-2F5EA6C0FC00}">
      <dgm:prSet custT="1"/>
      <dgm:spPr>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sz="1400" dirty="0" smtClean="0"/>
            <a:t>Data</a:t>
          </a:r>
          <a:endParaRPr lang="en-US" sz="1400" dirty="0"/>
        </a:p>
      </dgm:t>
    </dgm:pt>
    <dgm:pt modelId="{7896B42E-DF2C-4EFE-B6D9-A70E2394AC18}">
      <dgm:prSet phldrT="[Text]" phldr="1"/>
      <dgm:spPr/>
      <dgm:t>
        <a:bodyPr/>
        <a:lstStyle/>
        <a:p>
          <a:endParaRPr lang="en-US"/>
        </a:p>
      </dgm:t>
    </dgm:pt>
    <dgm:pt modelId="{D188255B-BE9F-4EF5-BA64-C1F5EC61EF83}" type="parTrans" cxnId="{2D05FC5D-BD50-4FA7-8CBF-3E9733F9C3A0}">
      <dgm:prSet/>
      <dgm:spPr/>
      <dgm:t>
        <a:bodyPr/>
        <a:lstStyle/>
        <a:p>
          <a:endParaRPr lang="en-US"/>
        </a:p>
      </dgm:t>
    </dgm:pt>
    <dgm:pt modelId="{A89FB87B-332D-43E3-B561-524B48E791B1}" type="sibTrans" cxnId="{2D05FC5D-BD50-4FA7-8CBF-3E9733F9C3A0}">
      <dgm:prSet/>
      <dgm:spPr/>
      <dgm:t>
        <a:bodyPr/>
        <a:lstStyle/>
        <a:p>
          <a:endParaRPr lang="en-US"/>
        </a:p>
      </dgm:t>
    </dgm:pt>
    <dgm:pt modelId="{C098D116-FE6F-48B4-BAF7-AE2C7F105EF0}">
      <dgm:prSet phldrT="[Text]" custT="1"/>
      <dgm:spPr/>
      <dgm:t>
        <a:bodyPr/>
        <a:lstStyle/>
        <a:p>
          <a:r>
            <a:rPr lang="en-US" sz="1000" dirty="0" smtClean="0"/>
            <a:t>Global</a:t>
          </a:r>
        </a:p>
      </dgm:t>
    </dgm:pt>
    <dgm:pt modelId="{EF88382A-40BD-4228-8529-833382E40014}" type="parTrans" cxnId="{FA173EEE-CFF7-4DA2-8437-C7538ED6BC3D}">
      <dgm:prSet/>
      <dgm:spPr/>
      <dgm:t>
        <a:bodyPr/>
        <a:lstStyle/>
        <a:p>
          <a:endParaRPr lang="en-US"/>
        </a:p>
      </dgm:t>
    </dgm:pt>
    <dgm:pt modelId="{70336D06-EAE1-4B34-8EC1-6A0489C12FA4}" type="sibTrans" cxnId="{FA173EEE-CFF7-4DA2-8437-C7538ED6BC3D}">
      <dgm:prSet/>
      <dgm:spPr>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dirty="0" smtClean="0"/>
            <a:t>Policy</a:t>
          </a:r>
          <a:endParaRPr lang="en-US" dirty="0"/>
        </a:p>
      </dgm:t>
    </dgm:pt>
    <dgm:pt modelId="{422D7313-2448-4947-9809-29C317CC00BC}">
      <dgm:prSet phldrT="[Text]" phldr="1"/>
      <dgm:spPr/>
      <dgm:t>
        <a:bodyPr/>
        <a:lstStyle/>
        <a:p>
          <a:endParaRPr lang="en-US"/>
        </a:p>
      </dgm:t>
    </dgm:pt>
    <dgm:pt modelId="{08DE734C-F636-4FD1-94CB-DDA5D91357B7}" type="parTrans" cxnId="{02670834-6C6F-4AFA-860B-EFEA8866AD53}">
      <dgm:prSet/>
      <dgm:spPr/>
      <dgm:t>
        <a:bodyPr/>
        <a:lstStyle/>
        <a:p>
          <a:endParaRPr lang="en-US"/>
        </a:p>
      </dgm:t>
    </dgm:pt>
    <dgm:pt modelId="{BA19E294-C77B-4831-820D-3CFBA04FE29E}" type="sibTrans" cxnId="{02670834-6C6F-4AFA-860B-EFEA8866AD53}">
      <dgm:prSet/>
      <dgm:spPr/>
      <dgm:t>
        <a:bodyPr/>
        <a:lstStyle/>
        <a:p>
          <a:endParaRPr lang="en-US"/>
        </a:p>
      </dgm:t>
    </dgm:pt>
    <dgm:pt modelId="{37E04B2F-D949-4798-827D-270298FBC827}">
      <dgm:prSet phldrT="[Text]" custT="1"/>
      <dgm:spPr>
        <a:gradFill rotWithShape="0">
          <a:gsLst>
            <a:gs pos="0">
              <a:schemeClr val="accent4">
                <a:lumMod val="75000"/>
              </a:schemeClr>
            </a:gs>
            <a:gs pos="50000">
              <a:schemeClr val="accent4">
                <a:lumMod val="60000"/>
                <a:lumOff val="40000"/>
              </a:schemeClr>
            </a:gs>
            <a:gs pos="100000">
              <a:schemeClr val="accent4">
                <a:lumMod val="40000"/>
                <a:lumOff val="60000"/>
              </a:schemeClr>
            </a:gs>
          </a:gsLst>
        </a:gradFill>
      </dgm:spPr>
      <dgm:t>
        <a:bodyPr/>
        <a:lstStyle/>
        <a:p>
          <a:r>
            <a:rPr lang="en-US" sz="1200" dirty="0" smtClean="0"/>
            <a:t>Governance</a:t>
          </a:r>
        </a:p>
        <a:p>
          <a:endParaRPr lang="en-US" sz="700" dirty="0"/>
        </a:p>
      </dgm:t>
    </dgm:pt>
    <dgm:pt modelId="{FF7DC76B-B751-4784-9938-F70A200AA497}" type="parTrans" cxnId="{A6E225BD-4A18-43A0-AAC0-24173BDB805B}">
      <dgm:prSet/>
      <dgm:spPr/>
      <dgm:t>
        <a:bodyPr/>
        <a:lstStyle/>
        <a:p>
          <a:endParaRPr lang="en-US"/>
        </a:p>
      </dgm:t>
    </dgm:pt>
    <dgm:pt modelId="{3C581C9A-8379-496D-83E2-6E1D2613C8C5}" type="sibTrans" cxnId="{A6E225BD-4A18-43A0-AAC0-24173BDB805B}">
      <dgm:prSet/>
      <dgm:spPr>
        <a:gradFill rotWithShape="0">
          <a:gsLst>
            <a:gs pos="0">
              <a:schemeClr val="accent4">
                <a:lumMod val="75000"/>
              </a:schemeClr>
            </a:gs>
            <a:gs pos="50000">
              <a:schemeClr val="accent4">
                <a:lumMod val="60000"/>
                <a:lumOff val="40000"/>
              </a:schemeClr>
            </a:gs>
            <a:gs pos="100000">
              <a:schemeClr val="accent4">
                <a:lumMod val="40000"/>
                <a:lumOff val="60000"/>
              </a:schemeClr>
            </a:gs>
          </a:gsLst>
        </a:gradFill>
      </dgm:spPr>
      <dgm:t>
        <a:bodyPr/>
        <a:lstStyle/>
        <a:p>
          <a:r>
            <a:rPr lang="en-US" dirty="0" smtClean="0"/>
            <a:t>Clinician</a:t>
          </a:r>
          <a:endParaRPr lang="en-US" dirty="0"/>
        </a:p>
      </dgm:t>
    </dgm:pt>
    <dgm:pt modelId="{A7240AD5-B7F4-43B4-8582-A619B674EDCF}">
      <dgm:prSet phldrT="[Text]"/>
      <dgm:spPr>
        <a:gradFill rotWithShape="0">
          <a:gsLst>
            <a:gs pos="0">
              <a:srgbClr val="C00000"/>
            </a:gs>
            <a:gs pos="24000">
              <a:srgbClr val="FF0000"/>
            </a:gs>
            <a:gs pos="100000">
              <a:schemeClr val="accent2">
                <a:lumMod val="20000"/>
                <a:lumOff val="80000"/>
              </a:schemeClr>
            </a:gs>
          </a:gsLst>
        </a:gradFill>
      </dgm:spPr>
      <dgm:t>
        <a:bodyPr/>
        <a:lstStyle/>
        <a:p>
          <a:r>
            <a:rPr lang="en-US" dirty="0" smtClean="0"/>
            <a:t>TTW</a:t>
          </a:r>
          <a:endParaRPr lang="en-US" dirty="0"/>
        </a:p>
      </dgm:t>
    </dgm:pt>
    <dgm:pt modelId="{40BB2C06-C58E-4B3A-AB03-825A68B74C62}" type="parTrans" cxnId="{908CCEC5-FB94-400A-9183-3CB5A07979BF}">
      <dgm:prSet/>
      <dgm:spPr/>
      <dgm:t>
        <a:bodyPr/>
        <a:lstStyle/>
        <a:p>
          <a:endParaRPr lang="en-US"/>
        </a:p>
      </dgm:t>
    </dgm:pt>
    <dgm:pt modelId="{CC1005A7-4223-46C4-A09B-5DF1DE43FD7B}" type="sibTrans" cxnId="{908CCEC5-FB94-400A-9183-3CB5A07979BF}">
      <dgm:prSet/>
      <dgm:spPr>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r>
            <a:rPr lang="en-US" dirty="0" smtClean="0"/>
            <a:t>Treatment</a:t>
          </a:r>
          <a:endParaRPr lang="en-US" dirty="0"/>
        </a:p>
      </dgm:t>
    </dgm:pt>
    <dgm:pt modelId="{4AEB2209-1523-43A4-A968-23E1A56A7502}">
      <dgm:prSet phldrT="[Text]" custT="1"/>
      <dgm:spPr>
        <a:gradFill rotWithShape="0">
          <a:gsLst>
            <a:gs pos="0">
              <a:schemeClr val="accent2">
                <a:lumMod val="20000"/>
                <a:lumOff val="80000"/>
              </a:schemeClr>
            </a:gs>
            <a:gs pos="50000">
              <a:schemeClr val="accent2">
                <a:lumMod val="60000"/>
                <a:lumOff val="40000"/>
              </a:schemeClr>
            </a:gs>
            <a:gs pos="100000">
              <a:schemeClr val="accent2">
                <a:lumMod val="75000"/>
              </a:schemeClr>
            </a:gs>
          </a:gsLst>
        </a:gradFill>
      </dgm:spPr>
      <dgm:t>
        <a:bodyPr/>
        <a:lstStyle/>
        <a:p>
          <a:r>
            <a:rPr lang="en-US" sz="3200" dirty="0" smtClean="0"/>
            <a:t>$</a:t>
          </a:r>
          <a:endParaRPr lang="en-US" sz="3200" dirty="0"/>
        </a:p>
      </dgm:t>
    </dgm:pt>
    <dgm:pt modelId="{94C52317-22F2-419E-BE4E-5502B5174EC9}" type="parTrans" cxnId="{8A12905C-ED70-4F6A-94BA-F836E4F68611}">
      <dgm:prSet/>
      <dgm:spPr/>
      <dgm:t>
        <a:bodyPr/>
        <a:lstStyle/>
        <a:p>
          <a:endParaRPr lang="en-US"/>
        </a:p>
      </dgm:t>
    </dgm:pt>
    <dgm:pt modelId="{DA14B3FE-DA52-4386-83AA-7E1805E83317}" type="sibTrans" cxnId="{8A12905C-ED70-4F6A-94BA-F836E4F68611}">
      <dgm:prSet/>
      <dgm:spPr>
        <a:gradFill rotWithShape="0">
          <a:gsLst>
            <a:gs pos="0">
              <a:schemeClr val="accent1">
                <a:hueOff val="0"/>
                <a:satOff val="0"/>
                <a:lum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endParaRPr lang="en-US" dirty="0"/>
        </a:p>
      </dgm:t>
    </dgm:pt>
    <dgm:pt modelId="{5FBA3A68-7D8E-4EFB-9948-6DA52429BED6}" type="pres">
      <dgm:prSet presAssocID="{00D5F273-D175-4EFF-843E-D217DDFD7682}" presName="Name0" presStyleCnt="0">
        <dgm:presLayoutVars>
          <dgm:chMax/>
          <dgm:chPref/>
          <dgm:dir/>
          <dgm:animLvl val="lvl"/>
        </dgm:presLayoutVars>
      </dgm:prSet>
      <dgm:spPr/>
      <dgm:t>
        <a:bodyPr/>
        <a:lstStyle/>
        <a:p>
          <a:endParaRPr lang="en-US"/>
        </a:p>
      </dgm:t>
    </dgm:pt>
    <dgm:pt modelId="{EC0BB591-95EB-44E8-95E4-53553CF398AE}" type="pres">
      <dgm:prSet presAssocID="{981D1C2B-6DE2-4716-AADA-B095FD91338D}" presName="composite" presStyleCnt="0"/>
      <dgm:spPr/>
    </dgm:pt>
    <dgm:pt modelId="{F3EF6DA8-C6DC-45E5-88EE-E950B5679E1D}" type="pres">
      <dgm:prSet presAssocID="{981D1C2B-6DE2-4716-AADA-B095FD91338D}" presName="Parent1" presStyleLbl="node1" presStyleIdx="0" presStyleCnt="12" custScaleX="126600" custScaleY="123406" custLinFactX="100232" custLinFactY="89836" custLinFactNeighborX="200000" custLinFactNeighborY="100000">
        <dgm:presLayoutVars>
          <dgm:chMax val="1"/>
          <dgm:chPref val="1"/>
          <dgm:bulletEnabled val="1"/>
        </dgm:presLayoutVars>
      </dgm:prSet>
      <dgm:spPr/>
      <dgm:t>
        <a:bodyPr/>
        <a:lstStyle/>
        <a:p>
          <a:endParaRPr lang="en-US"/>
        </a:p>
      </dgm:t>
    </dgm:pt>
    <dgm:pt modelId="{BAB58D62-C245-4E48-A2A4-DBFD2B791A8D}" type="pres">
      <dgm:prSet presAssocID="{981D1C2B-6DE2-4716-AADA-B095FD91338D}" presName="Childtext1" presStyleLbl="revTx" presStyleIdx="0" presStyleCnt="6" custScaleX="591322" custLinFactX="1455" custLinFactY="67059" custLinFactNeighborX="100000" custLinFactNeighborY="100000">
        <dgm:presLayoutVars>
          <dgm:chMax val="0"/>
          <dgm:chPref val="0"/>
          <dgm:bulletEnabled val="1"/>
        </dgm:presLayoutVars>
      </dgm:prSet>
      <dgm:spPr/>
      <dgm:t>
        <a:bodyPr/>
        <a:lstStyle/>
        <a:p>
          <a:endParaRPr lang="en-US"/>
        </a:p>
      </dgm:t>
    </dgm:pt>
    <dgm:pt modelId="{2EA413FD-2979-4567-8CD5-C5F006B0877D}" type="pres">
      <dgm:prSet presAssocID="{981D1C2B-6DE2-4716-AADA-B095FD91338D}" presName="BalanceSpacing" presStyleCnt="0"/>
      <dgm:spPr/>
    </dgm:pt>
    <dgm:pt modelId="{E9E436BA-81F5-4654-A9F1-903C5068B073}" type="pres">
      <dgm:prSet presAssocID="{981D1C2B-6DE2-4716-AADA-B095FD91338D}" presName="BalanceSpacing1" presStyleCnt="0"/>
      <dgm:spPr/>
    </dgm:pt>
    <dgm:pt modelId="{AA0D5BB7-D9DF-4AE9-9F2E-832883109EBA}" type="pres">
      <dgm:prSet presAssocID="{371F1526-BBBE-48BC-9B6F-C97B2958C4BF}" presName="Accent1Text" presStyleLbl="node1" presStyleIdx="1" presStyleCnt="12" custScaleX="120706" custScaleY="121726" custLinFactX="-9023" custLinFactY="200000" custLinFactNeighborX="-100000" custLinFactNeighborY="256361"/>
      <dgm:spPr/>
      <dgm:t>
        <a:bodyPr/>
        <a:lstStyle/>
        <a:p>
          <a:endParaRPr lang="en-US"/>
        </a:p>
      </dgm:t>
    </dgm:pt>
    <dgm:pt modelId="{E2478F6F-9EAF-4F07-8F3C-34181A1A49C2}" type="pres">
      <dgm:prSet presAssocID="{371F1526-BBBE-48BC-9B6F-C97B2958C4BF}" presName="spaceBetweenRectangles" presStyleCnt="0"/>
      <dgm:spPr/>
    </dgm:pt>
    <dgm:pt modelId="{55A57DF5-A4B4-40F3-A84F-50102D973E73}" type="pres">
      <dgm:prSet presAssocID="{068B4C6D-84A0-4E5F-B25A-9FC5E68F528B}" presName="composite" presStyleCnt="0"/>
      <dgm:spPr/>
    </dgm:pt>
    <dgm:pt modelId="{E97394FF-8C58-4490-8398-AD4A18629605}" type="pres">
      <dgm:prSet presAssocID="{068B4C6D-84A0-4E5F-B25A-9FC5E68F528B}" presName="Parent1" presStyleLbl="node1" presStyleIdx="2" presStyleCnt="12" custScaleX="182047" custScaleY="138336" custLinFactX="25154" custLinFactY="84082" custLinFactNeighborX="100000" custLinFactNeighborY="100000">
        <dgm:presLayoutVars>
          <dgm:chMax val="1"/>
          <dgm:chPref val="1"/>
          <dgm:bulletEnabled val="1"/>
        </dgm:presLayoutVars>
      </dgm:prSet>
      <dgm:spPr/>
      <dgm:t>
        <a:bodyPr/>
        <a:lstStyle/>
        <a:p>
          <a:endParaRPr lang="en-US"/>
        </a:p>
      </dgm:t>
    </dgm:pt>
    <dgm:pt modelId="{2A8BE92C-7839-40FF-AF5D-2F48BCB9844E}" type="pres">
      <dgm:prSet presAssocID="{068B4C6D-84A0-4E5F-B25A-9FC5E68F528B}" presName="Childtext1" presStyleLbl="revTx" presStyleIdx="1" presStyleCnt="6">
        <dgm:presLayoutVars>
          <dgm:chMax val="0"/>
          <dgm:chPref val="0"/>
          <dgm:bulletEnabled val="1"/>
        </dgm:presLayoutVars>
      </dgm:prSet>
      <dgm:spPr/>
      <dgm:t>
        <a:bodyPr/>
        <a:lstStyle/>
        <a:p>
          <a:endParaRPr lang="en-US"/>
        </a:p>
      </dgm:t>
    </dgm:pt>
    <dgm:pt modelId="{66C36940-45FA-470F-94BC-60D45B8FCC7D}" type="pres">
      <dgm:prSet presAssocID="{068B4C6D-84A0-4E5F-B25A-9FC5E68F528B}" presName="BalanceSpacing" presStyleCnt="0"/>
      <dgm:spPr/>
    </dgm:pt>
    <dgm:pt modelId="{6F5D01FE-68AB-4306-843C-35A7F7D609BF}" type="pres">
      <dgm:prSet presAssocID="{068B4C6D-84A0-4E5F-B25A-9FC5E68F528B}" presName="BalanceSpacing1" presStyleCnt="0"/>
      <dgm:spPr/>
    </dgm:pt>
    <dgm:pt modelId="{AAE0432D-EA09-4F2F-A270-BBE769A680D9}" type="pres">
      <dgm:prSet presAssocID="{E2CC909E-8A66-4D62-B425-CA84914E23A8}" presName="Accent1Text" presStyleLbl="node1" presStyleIdx="3" presStyleCnt="12" custScaleX="115795" custScaleY="119615" custLinFactX="74639" custLinFactY="79707" custLinFactNeighborX="100000" custLinFactNeighborY="100000"/>
      <dgm:spPr/>
      <dgm:t>
        <a:bodyPr/>
        <a:lstStyle/>
        <a:p>
          <a:endParaRPr lang="en-US"/>
        </a:p>
      </dgm:t>
    </dgm:pt>
    <dgm:pt modelId="{F563F724-4CBE-49DB-BE7F-F2BF11641E0B}" type="pres">
      <dgm:prSet presAssocID="{E2CC909E-8A66-4D62-B425-CA84914E23A8}" presName="spaceBetweenRectangles" presStyleCnt="0"/>
      <dgm:spPr/>
    </dgm:pt>
    <dgm:pt modelId="{BFF66988-A537-4A3D-AEDD-C0600C520969}" type="pres">
      <dgm:prSet presAssocID="{C098D116-FE6F-48B4-BAF7-AE2C7F105EF0}" presName="composite" presStyleCnt="0"/>
      <dgm:spPr/>
    </dgm:pt>
    <dgm:pt modelId="{EE4C187A-02B8-4C45-9D39-6E25B66E5E3D}" type="pres">
      <dgm:prSet presAssocID="{C098D116-FE6F-48B4-BAF7-AE2C7F105EF0}" presName="Parent1" presStyleLbl="node1" presStyleIdx="4" presStyleCnt="12" custScaleX="150959" custScaleY="120464" custLinFactX="106667" custLinFactY="67085" custLinFactNeighborX="200000" custLinFactNeighborY="100000">
        <dgm:presLayoutVars>
          <dgm:chMax val="1"/>
          <dgm:chPref val="1"/>
          <dgm:bulletEnabled val="1"/>
        </dgm:presLayoutVars>
      </dgm:prSet>
      <dgm:spPr/>
      <dgm:t>
        <a:bodyPr/>
        <a:lstStyle/>
        <a:p>
          <a:endParaRPr lang="en-US"/>
        </a:p>
      </dgm:t>
    </dgm:pt>
    <dgm:pt modelId="{87D0C7D1-C0BC-4413-87BD-163D199AB2A1}" type="pres">
      <dgm:prSet presAssocID="{C098D116-FE6F-48B4-BAF7-AE2C7F105EF0}" presName="Childtext1" presStyleLbl="revTx" presStyleIdx="2" presStyleCnt="6">
        <dgm:presLayoutVars>
          <dgm:chMax val="0"/>
          <dgm:chPref val="0"/>
          <dgm:bulletEnabled val="1"/>
        </dgm:presLayoutVars>
      </dgm:prSet>
      <dgm:spPr/>
      <dgm:t>
        <a:bodyPr/>
        <a:lstStyle/>
        <a:p>
          <a:endParaRPr lang="en-US"/>
        </a:p>
      </dgm:t>
    </dgm:pt>
    <dgm:pt modelId="{6AD8FC11-63D4-4AC2-ABFD-6D5E5A50A501}" type="pres">
      <dgm:prSet presAssocID="{C098D116-FE6F-48B4-BAF7-AE2C7F105EF0}" presName="BalanceSpacing" presStyleCnt="0"/>
      <dgm:spPr/>
    </dgm:pt>
    <dgm:pt modelId="{E7C648AE-4AA3-48BE-ADDB-E9F045F7BE98}" type="pres">
      <dgm:prSet presAssocID="{C098D116-FE6F-48B4-BAF7-AE2C7F105EF0}" presName="BalanceSpacing1" presStyleCnt="0"/>
      <dgm:spPr/>
    </dgm:pt>
    <dgm:pt modelId="{1CBBD792-5C65-4FFE-9501-A60E8D330588}" type="pres">
      <dgm:prSet presAssocID="{70336D06-EAE1-4B34-8EC1-6A0489C12FA4}" presName="Accent1Text" presStyleLbl="node1" presStyleIdx="5" presStyleCnt="12" custLinFactNeighborX="84448" custLinFactNeighborY="-23215"/>
      <dgm:spPr/>
      <dgm:t>
        <a:bodyPr/>
        <a:lstStyle/>
        <a:p>
          <a:endParaRPr lang="en-US"/>
        </a:p>
      </dgm:t>
    </dgm:pt>
    <dgm:pt modelId="{84019ED8-5635-41D2-9D37-D5B652B90A47}" type="pres">
      <dgm:prSet presAssocID="{70336D06-EAE1-4B34-8EC1-6A0489C12FA4}" presName="spaceBetweenRectangles" presStyleCnt="0"/>
      <dgm:spPr/>
    </dgm:pt>
    <dgm:pt modelId="{EDDB0681-D325-4231-BB7B-E4D8CF0EDE20}" type="pres">
      <dgm:prSet presAssocID="{37E04B2F-D949-4798-827D-270298FBC827}" presName="composite" presStyleCnt="0"/>
      <dgm:spPr/>
    </dgm:pt>
    <dgm:pt modelId="{5E085249-76D7-44B6-BD64-EC0101391672}" type="pres">
      <dgm:prSet presAssocID="{37E04B2F-D949-4798-827D-270298FBC827}" presName="Parent1" presStyleLbl="node1" presStyleIdx="6" presStyleCnt="12" custScaleX="164061" custScaleY="132751" custLinFactNeighborX="-69547" custLinFactNeighborY="-42721">
        <dgm:presLayoutVars>
          <dgm:chMax val="1"/>
          <dgm:chPref val="1"/>
          <dgm:bulletEnabled val="1"/>
        </dgm:presLayoutVars>
      </dgm:prSet>
      <dgm:spPr/>
      <dgm:t>
        <a:bodyPr/>
        <a:lstStyle/>
        <a:p>
          <a:endParaRPr lang="en-US"/>
        </a:p>
      </dgm:t>
    </dgm:pt>
    <dgm:pt modelId="{8D41E9B8-69C3-4E63-B859-094F90F3E43A}" type="pres">
      <dgm:prSet presAssocID="{37E04B2F-D949-4798-827D-270298FBC827}" presName="Childtext1" presStyleLbl="revTx" presStyleIdx="3" presStyleCnt="6">
        <dgm:presLayoutVars>
          <dgm:chMax val="0"/>
          <dgm:chPref val="0"/>
          <dgm:bulletEnabled val="1"/>
        </dgm:presLayoutVars>
      </dgm:prSet>
      <dgm:spPr/>
    </dgm:pt>
    <dgm:pt modelId="{B32F4A42-FC7F-41EB-A7DF-0830994A962B}" type="pres">
      <dgm:prSet presAssocID="{37E04B2F-D949-4798-827D-270298FBC827}" presName="BalanceSpacing" presStyleCnt="0"/>
      <dgm:spPr/>
    </dgm:pt>
    <dgm:pt modelId="{1DF67B87-C298-4D4F-A58A-EE2B36A6C883}" type="pres">
      <dgm:prSet presAssocID="{37E04B2F-D949-4798-827D-270298FBC827}" presName="BalanceSpacing1" presStyleCnt="0"/>
      <dgm:spPr/>
    </dgm:pt>
    <dgm:pt modelId="{0CA99876-8847-43E1-B456-83475EE49CE9}" type="pres">
      <dgm:prSet presAssocID="{3C581C9A-8379-496D-83E2-6E1D2613C8C5}" presName="Accent1Text" presStyleLbl="node1" presStyleIdx="7" presStyleCnt="12" custScaleX="132764" custScaleY="130530" custLinFactNeighborX="-94396" custLinFactNeighborY="54821"/>
      <dgm:spPr/>
      <dgm:t>
        <a:bodyPr/>
        <a:lstStyle/>
        <a:p>
          <a:endParaRPr lang="en-US"/>
        </a:p>
      </dgm:t>
    </dgm:pt>
    <dgm:pt modelId="{0C7BB627-C85E-411A-865E-EFCBA97AB02F}" type="pres">
      <dgm:prSet presAssocID="{3C581C9A-8379-496D-83E2-6E1D2613C8C5}" presName="spaceBetweenRectangles" presStyleCnt="0"/>
      <dgm:spPr/>
    </dgm:pt>
    <dgm:pt modelId="{0C56C3E0-405F-45AA-BE77-3E00666E9999}" type="pres">
      <dgm:prSet presAssocID="{A7240AD5-B7F4-43B4-8582-A619B674EDCF}" presName="composite" presStyleCnt="0"/>
      <dgm:spPr/>
    </dgm:pt>
    <dgm:pt modelId="{DB8F238B-0D12-4F4D-9827-F8AA19725794}" type="pres">
      <dgm:prSet presAssocID="{A7240AD5-B7F4-43B4-8582-A619B674EDCF}" presName="Parent1" presStyleLbl="node1" presStyleIdx="8" presStyleCnt="12" custScaleX="122183" custScaleY="132139" custLinFactX="-160930" custLinFactY="-9056" custLinFactNeighborX="-200000" custLinFactNeighborY="-100000">
        <dgm:presLayoutVars>
          <dgm:chMax val="1"/>
          <dgm:chPref val="1"/>
          <dgm:bulletEnabled val="1"/>
        </dgm:presLayoutVars>
      </dgm:prSet>
      <dgm:spPr/>
      <dgm:t>
        <a:bodyPr/>
        <a:lstStyle/>
        <a:p>
          <a:endParaRPr lang="en-US"/>
        </a:p>
      </dgm:t>
    </dgm:pt>
    <dgm:pt modelId="{93947CF7-FBB0-4581-8A5F-C271A3BA6F19}" type="pres">
      <dgm:prSet presAssocID="{A7240AD5-B7F4-43B4-8582-A619B674EDCF}" presName="Childtext1" presStyleLbl="revTx" presStyleIdx="4" presStyleCnt="6">
        <dgm:presLayoutVars>
          <dgm:chMax val="0"/>
          <dgm:chPref val="0"/>
          <dgm:bulletEnabled val="1"/>
        </dgm:presLayoutVars>
      </dgm:prSet>
      <dgm:spPr/>
    </dgm:pt>
    <dgm:pt modelId="{8A24FD24-F273-4897-B935-24EF135D62EE}" type="pres">
      <dgm:prSet presAssocID="{A7240AD5-B7F4-43B4-8582-A619B674EDCF}" presName="BalanceSpacing" presStyleCnt="0"/>
      <dgm:spPr/>
    </dgm:pt>
    <dgm:pt modelId="{CCAF4F8F-1D33-492A-ABDD-759F99B02239}" type="pres">
      <dgm:prSet presAssocID="{A7240AD5-B7F4-43B4-8582-A619B674EDCF}" presName="BalanceSpacing1" presStyleCnt="0"/>
      <dgm:spPr/>
    </dgm:pt>
    <dgm:pt modelId="{D44F5209-76BE-4799-B947-3EC1F282F250}" type="pres">
      <dgm:prSet presAssocID="{CC1005A7-4223-46C4-A09B-5DF1DE43FD7B}" presName="Accent1Text" presStyleLbl="node1" presStyleIdx="9" presStyleCnt="12" custScaleX="134751" custScaleY="138888" custLinFactX="100000" custLinFactNeighborX="116121" custLinFactNeighborY="-30814"/>
      <dgm:spPr/>
      <dgm:t>
        <a:bodyPr/>
        <a:lstStyle/>
        <a:p>
          <a:endParaRPr lang="en-US"/>
        </a:p>
      </dgm:t>
    </dgm:pt>
    <dgm:pt modelId="{6301E46A-5695-41EF-855D-1CA096C1C556}" type="pres">
      <dgm:prSet presAssocID="{CC1005A7-4223-46C4-A09B-5DF1DE43FD7B}" presName="spaceBetweenRectangles" presStyleCnt="0"/>
      <dgm:spPr/>
    </dgm:pt>
    <dgm:pt modelId="{77D6E9CF-F15F-4E2D-B2D0-4A7C676E3F82}" type="pres">
      <dgm:prSet presAssocID="{4AEB2209-1523-43A4-A968-23E1A56A7502}" presName="composite" presStyleCnt="0"/>
      <dgm:spPr/>
    </dgm:pt>
    <dgm:pt modelId="{F696412F-37D8-4779-B77F-0E86E14114F7}" type="pres">
      <dgm:prSet presAssocID="{4AEB2209-1523-43A4-A968-23E1A56A7502}" presName="Parent1" presStyleLbl="node1" presStyleIdx="10" presStyleCnt="12" custScaleX="108284" custScaleY="113130" custLinFactX="-108710" custLinFactY="-137115" custLinFactNeighborX="-200000" custLinFactNeighborY="-200000">
        <dgm:presLayoutVars>
          <dgm:chMax val="1"/>
          <dgm:chPref val="1"/>
          <dgm:bulletEnabled val="1"/>
        </dgm:presLayoutVars>
      </dgm:prSet>
      <dgm:spPr/>
      <dgm:t>
        <a:bodyPr/>
        <a:lstStyle/>
        <a:p>
          <a:endParaRPr lang="en-US"/>
        </a:p>
      </dgm:t>
    </dgm:pt>
    <dgm:pt modelId="{27AFCC8E-A474-44D3-9D83-FA1892043225}" type="pres">
      <dgm:prSet presAssocID="{4AEB2209-1523-43A4-A968-23E1A56A7502}" presName="Childtext1" presStyleLbl="revTx" presStyleIdx="5" presStyleCnt="6">
        <dgm:presLayoutVars>
          <dgm:chMax val="0"/>
          <dgm:chPref val="0"/>
          <dgm:bulletEnabled val="1"/>
        </dgm:presLayoutVars>
      </dgm:prSet>
      <dgm:spPr/>
    </dgm:pt>
    <dgm:pt modelId="{9BDA8F95-4365-4775-92A7-5980A05B11B9}" type="pres">
      <dgm:prSet presAssocID="{4AEB2209-1523-43A4-A968-23E1A56A7502}" presName="BalanceSpacing" presStyleCnt="0"/>
      <dgm:spPr/>
    </dgm:pt>
    <dgm:pt modelId="{AA238388-8578-45C9-9FCD-820AF0A8E9C8}" type="pres">
      <dgm:prSet presAssocID="{4AEB2209-1523-43A4-A968-23E1A56A7502}" presName="BalanceSpacing1" presStyleCnt="0"/>
      <dgm:spPr/>
    </dgm:pt>
    <dgm:pt modelId="{1FEB3426-0FB3-4CDD-A56B-6C9642367785}" type="pres">
      <dgm:prSet presAssocID="{DA14B3FE-DA52-4386-83AA-7E1805E83317}" presName="Accent1Text" presStyleLbl="node1" presStyleIdx="11" presStyleCnt="12" custFlipVert="1" custScaleX="42107" custScaleY="11528" custLinFactY="-78280" custLinFactNeighborX="43605" custLinFactNeighborY="-100000"/>
      <dgm:spPr/>
      <dgm:t>
        <a:bodyPr/>
        <a:lstStyle/>
        <a:p>
          <a:endParaRPr lang="en-US"/>
        </a:p>
      </dgm:t>
    </dgm:pt>
  </dgm:ptLst>
  <dgm:cxnLst>
    <dgm:cxn modelId="{C91032D5-D30B-4F0B-B3BB-F5B4B807EAAC}" type="presOf" srcId="{068B4C6D-84A0-4E5F-B25A-9FC5E68F528B}" destId="{E97394FF-8C58-4490-8398-AD4A18629605}" srcOrd="0" destOrd="0" presId="urn:microsoft.com/office/officeart/2008/layout/AlternatingHexagons"/>
    <dgm:cxn modelId="{B5B5A496-6D2D-435C-8B52-00DCA6D42967}" type="presOf" srcId="{37E04B2F-D949-4798-827D-270298FBC827}" destId="{5E085249-76D7-44B6-BD64-EC0101391672}" srcOrd="0" destOrd="0" presId="urn:microsoft.com/office/officeart/2008/layout/AlternatingHexagons"/>
    <dgm:cxn modelId="{697758AF-BE6E-41F5-8BEB-6665EB3810AE}" type="presOf" srcId="{C098D116-FE6F-48B4-BAF7-AE2C7F105EF0}" destId="{EE4C187A-02B8-4C45-9D39-6E25B66E5E3D}" srcOrd="0" destOrd="0" presId="urn:microsoft.com/office/officeart/2008/layout/AlternatingHexagons"/>
    <dgm:cxn modelId="{E18690E2-2A26-4F0D-9ACD-C2C596D586BF}" type="presOf" srcId="{E2CC909E-8A66-4D62-B425-CA84914E23A8}" destId="{AAE0432D-EA09-4F2F-A270-BBE769A680D9}" srcOrd="0" destOrd="0" presId="urn:microsoft.com/office/officeart/2008/layout/AlternatingHexagons"/>
    <dgm:cxn modelId="{A6E225BD-4A18-43A0-AAC0-24173BDB805B}" srcId="{00D5F273-D175-4EFF-843E-D217DDFD7682}" destId="{37E04B2F-D949-4798-827D-270298FBC827}" srcOrd="3" destOrd="0" parTransId="{FF7DC76B-B751-4784-9938-F70A200AA497}" sibTransId="{3C581C9A-8379-496D-83E2-6E1D2613C8C5}"/>
    <dgm:cxn modelId="{DA6C7C47-2E63-46B8-9581-2F5EA6C0FC00}" srcId="{00D5F273-D175-4EFF-843E-D217DDFD7682}" destId="{068B4C6D-84A0-4E5F-B25A-9FC5E68F528B}" srcOrd="1" destOrd="0" parTransId="{A986D090-5DEB-49E8-8C37-6D51193C628A}" sibTransId="{E2CC909E-8A66-4D62-B425-CA84914E23A8}"/>
    <dgm:cxn modelId="{908DABAF-B8D6-45D4-A5D8-FD23A539EBDF}" type="presOf" srcId="{981D1C2B-6DE2-4716-AADA-B095FD91338D}" destId="{F3EF6DA8-C6DC-45E5-88EE-E950B5679E1D}" srcOrd="0" destOrd="0" presId="urn:microsoft.com/office/officeart/2008/layout/AlternatingHexagons"/>
    <dgm:cxn modelId="{10293369-8A0B-4446-9D42-3D9B6C5BFF07}" type="presOf" srcId="{CC1005A7-4223-46C4-A09B-5DF1DE43FD7B}" destId="{D44F5209-76BE-4799-B947-3EC1F282F250}" srcOrd="0" destOrd="0" presId="urn:microsoft.com/office/officeart/2008/layout/AlternatingHexagons"/>
    <dgm:cxn modelId="{02670834-6C6F-4AFA-860B-EFEA8866AD53}" srcId="{C098D116-FE6F-48B4-BAF7-AE2C7F105EF0}" destId="{422D7313-2448-4947-9809-29C317CC00BC}" srcOrd="0" destOrd="0" parTransId="{08DE734C-F636-4FD1-94CB-DDA5D91357B7}" sibTransId="{BA19E294-C77B-4831-820D-3CFBA04FE29E}"/>
    <dgm:cxn modelId="{4049EC09-2857-492C-A3ED-7A5416ECA210}" type="presOf" srcId="{422D7313-2448-4947-9809-29C317CC00BC}" destId="{87D0C7D1-C0BC-4413-87BD-163D199AB2A1}" srcOrd="0" destOrd="0" presId="urn:microsoft.com/office/officeart/2008/layout/AlternatingHexagons"/>
    <dgm:cxn modelId="{FA173EEE-CFF7-4DA2-8437-C7538ED6BC3D}" srcId="{00D5F273-D175-4EFF-843E-D217DDFD7682}" destId="{C098D116-FE6F-48B4-BAF7-AE2C7F105EF0}" srcOrd="2" destOrd="0" parTransId="{EF88382A-40BD-4228-8529-833382E40014}" sibTransId="{70336D06-EAE1-4B34-8EC1-6A0489C12FA4}"/>
    <dgm:cxn modelId="{ADB65EDF-C1D4-4FD2-B281-D711F05140E1}" type="presOf" srcId="{7896B42E-DF2C-4EFE-B6D9-A70E2394AC18}" destId="{2A8BE92C-7839-40FF-AF5D-2F48BCB9844E}" srcOrd="0" destOrd="0" presId="urn:microsoft.com/office/officeart/2008/layout/AlternatingHexagons"/>
    <dgm:cxn modelId="{186F3279-99C7-40F6-80E5-3E5E42C25517}" type="presOf" srcId="{00D5F273-D175-4EFF-843E-D217DDFD7682}" destId="{5FBA3A68-7D8E-4EFB-9948-6DA52429BED6}" srcOrd="0" destOrd="0" presId="urn:microsoft.com/office/officeart/2008/layout/AlternatingHexagons"/>
    <dgm:cxn modelId="{A0C8FB0A-D683-462E-8457-90F2EDD00B68}" type="presOf" srcId="{3C581C9A-8379-496D-83E2-6E1D2613C8C5}" destId="{0CA99876-8847-43E1-B456-83475EE49CE9}" srcOrd="0" destOrd="0" presId="urn:microsoft.com/office/officeart/2008/layout/AlternatingHexagons"/>
    <dgm:cxn modelId="{2D05FC5D-BD50-4FA7-8CBF-3E9733F9C3A0}" srcId="{068B4C6D-84A0-4E5F-B25A-9FC5E68F528B}" destId="{7896B42E-DF2C-4EFE-B6D9-A70E2394AC18}" srcOrd="0" destOrd="0" parTransId="{D188255B-BE9F-4EF5-BA64-C1F5EC61EF83}" sibTransId="{A89FB87B-332D-43E3-B561-524B48E791B1}"/>
    <dgm:cxn modelId="{0F11814C-84B0-447D-BC6B-A2470EBCB5B9}" srcId="{00D5F273-D175-4EFF-843E-D217DDFD7682}" destId="{981D1C2B-6DE2-4716-AADA-B095FD91338D}" srcOrd="0" destOrd="0" parTransId="{087DB7D1-43D4-4B0F-898A-332462AC2850}" sibTransId="{371F1526-BBBE-48BC-9B6F-C97B2958C4BF}"/>
    <dgm:cxn modelId="{246D64C4-1888-40EF-88C9-4F00B657FB88}" srcId="{981D1C2B-6DE2-4716-AADA-B095FD91338D}" destId="{92045D23-D1F3-4281-B9C1-D312C8AAE720}" srcOrd="0" destOrd="0" parTransId="{6F64B0C5-E374-45E7-A563-237035B21EEA}" sibTransId="{D2FDFFAF-1C98-41C3-B170-2FC70DF2DFEF}"/>
    <dgm:cxn modelId="{8A12905C-ED70-4F6A-94BA-F836E4F68611}" srcId="{00D5F273-D175-4EFF-843E-D217DDFD7682}" destId="{4AEB2209-1523-43A4-A968-23E1A56A7502}" srcOrd="5" destOrd="0" parTransId="{94C52317-22F2-419E-BE4E-5502B5174EC9}" sibTransId="{DA14B3FE-DA52-4386-83AA-7E1805E83317}"/>
    <dgm:cxn modelId="{AF9AF778-B13A-4450-9781-AC1EFBF3AD74}" type="presOf" srcId="{371F1526-BBBE-48BC-9B6F-C97B2958C4BF}" destId="{AA0D5BB7-D9DF-4AE9-9F2E-832883109EBA}" srcOrd="0" destOrd="0" presId="urn:microsoft.com/office/officeart/2008/layout/AlternatingHexagons"/>
    <dgm:cxn modelId="{69565C55-CFB2-4847-90E7-5C5EF1028730}" type="presOf" srcId="{92045D23-D1F3-4281-B9C1-D312C8AAE720}" destId="{BAB58D62-C245-4E48-A2A4-DBFD2B791A8D}" srcOrd="0" destOrd="0" presId="urn:microsoft.com/office/officeart/2008/layout/AlternatingHexagons"/>
    <dgm:cxn modelId="{B52FDD5D-BC15-47D6-9B13-39E352C06757}" type="presOf" srcId="{4AEB2209-1523-43A4-A968-23E1A56A7502}" destId="{F696412F-37D8-4779-B77F-0E86E14114F7}" srcOrd="0" destOrd="0" presId="urn:microsoft.com/office/officeart/2008/layout/AlternatingHexagons"/>
    <dgm:cxn modelId="{908CCEC5-FB94-400A-9183-3CB5A07979BF}" srcId="{00D5F273-D175-4EFF-843E-D217DDFD7682}" destId="{A7240AD5-B7F4-43B4-8582-A619B674EDCF}" srcOrd="4" destOrd="0" parTransId="{40BB2C06-C58E-4B3A-AB03-825A68B74C62}" sibTransId="{CC1005A7-4223-46C4-A09B-5DF1DE43FD7B}"/>
    <dgm:cxn modelId="{C8380AA8-BF75-47E2-B8C9-0D0C77F82B4E}" type="presOf" srcId="{70336D06-EAE1-4B34-8EC1-6A0489C12FA4}" destId="{1CBBD792-5C65-4FFE-9501-A60E8D330588}" srcOrd="0" destOrd="0" presId="urn:microsoft.com/office/officeart/2008/layout/AlternatingHexagons"/>
    <dgm:cxn modelId="{961B43C9-A3D9-41B5-9498-2EA6B01FA8B7}" type="presOf" srcId="{DA14B3FE-DA52-4386-83AA-7E1805E83317}" destId="{1FEB3426-0FB3-4CDD-A56B-6C9642367785}" srcOrd="0" destOrd="0" presId="urn:microsoft.com/office/officeart/2008/layout/AlternatingHexagons"/>
    <dgm:cxn modelId="{6C1C4207-DD82-4221-A40D-671775DCBA90}" type="presOf" srcId="{A7240AD5-B7F4-43B4-8582-A619B674EDCF}" destId="{DB8F238B-0D12-4F4D-9827-F8AA19725794}" srcOrd="0" destOrd="0" presId="urn:microsoft.com/office/officeart/2008/layout/AlternatingHexagons"/>
    <dgm:cxn modelId="{A414CED3-6A33-4DB5-A06E-854C8581CB17}" type="presParOf" srcId="{5FBA3A68-7D8E-4EFB-9948-6DA52429BED6}" destId="{EC0BB591-95EB-44E8-95E4-53553CF398AE}" srcOrd="0" destOrd="0" presId="urn:microsoft.com/office/officeart/2008/layout/AlternatingHexagons"/>
    <dgm:cxn modelId="{B9265AF0-932F-425E-BBB3-47AE3FE527C6}" type="presParOf" srcId="{EC0BB591-95EB-44E8-95E4-53553CF398AE}" destId="{F3EF6DA8-C6DC-45E5-88EE-E950B5679E1D}" srcOrd="0" destOrd="0" presId="urn:microsoft.com/office/officeart/2008/layout/AlternatingHexagons"/>
    <dgm:cxn modelId="{CF24550D-DFE5-4A02-9F5E-4D3FEFDB265A}" type="presParOf" srcId="{EC0BB591-95EB-44E8-95E4-53553CF398AE}" destId="{BAB58D62-C245-4E48-A2A4-DBFD2B791A8D}" srcOrd="1" destOrd="0" presId="urn:microsoft.com/office/officeart/2008/layout/AlternatingHexagons"/>
    <dgm:cxn modelId="{9F53DAE3-00AB-4512-88C5-E1CAA4730228}" type="presParOf" srcId="{EC0BB591-95EB-44E8-95E4-53553CF398AE}" destId="{2EA413FD-2979-4567-8CD5-C5F006B0877D}" srcOrd="2" destOrd="0" presId="urn:microsoft.com/office/officeart/2008/layout/AlternatingHexagons"/>
    <dgm:cxn modelId="{57318066-40EA-44B1-A3C4-BBC2EFF464B8}" type="presParOf" srcId="{EC0BB591-95EB-44E8-95E4-53553CF398AE}" destId="{E9E436BA-81F5-4654-A9F1-903C5068B073}" srcOrd="3" destOrd="0" presId="urn:microsoft.com/office/officeart/2008/layout/AlternatingHexagons"/>
    <dgm:cxn modelId="{CE08B39E-10AF-44C8-AD9C-532F708DF1AF}" type="presParOf" srcId="{EC0BB591-95EB-44E8-95E4-53553CF398AE}" destId="{AA0D5BB7-D9DF-4AE9-9F2E-832883109EBA}" srcOrd="4" destOrd="0" presId="urn:microsoft.com/office/officeart/2008/layout/AlternatingHexagons"/>
    <dgm:cxn modelId="{C4057ED0-4003-49F1-B361-F8856AA79C9F}" type="presParOf" srcId="{5FBA3A68-7D8E-4EFB-9948-6DA52429BED6}" destId="{E2478F6F-9EAF-4F07-8F3C-34181A1A49C2}" srcOrd="1" destOrd="0" presId="urn:microsoft.com/office/officeart/2008/layout/AlternatingHexagons"/>
    <dgm:cxn modelId="{0A073BFB-ECCB-4FF1-873F-466C282B63A3}" type="presParOf" srcId="{5FBA3A68-7D8E-4EFB-9948-6DA52429BED6}" destId="{55A57DF5-A4B4-40F3-A84F-50102D973E73}" srcOrd="2" destOrd="0" presId="urn:microsoft.com/office/officeart/2008/layout/AlternatingHexagons"/>
    <dgm:cxn modelId="{CC49BFFA-C7D5-412A-9D5C-368455662BC2}" type="presParOf" srcId="{55A57DF5-A4B4-40F3-A84F-50102D973E73}" destId="{E97394FF-8C58-4490-8398-AD4A18629605}" srcOrd="0" destOrd="0" presId="urn:microsoft.com/office/officeart/2008/layout/AlternatingHexagons"/>
    <dgm:cxn modelId="{F8C83840-31C8-4475-8E98-0A87B6B3436C}" type="presParOf" srcId="{55A57DF5-A4B4-40F3-A84F-50102D973E73}" destId="{2A8BE92C-7839-40FF-AF5D-2F48BCB9844E}" srcOrd="1" destOrd="0" presId="urn:microsoft.com/office/officeart/2008/layout/AlternatingHexagons"/>
    <dgm:cxn modelId="{DDB18C39-5249-454C-B4B9-E0E82056571F}" type="presParOf" srcId="{55A57DF5-A4B4-40F3-A84F-50102D973E73}" destId="{66C36940-45FA-470F-94BC-60D45B8FCC7D}" srcOrd="2" destOrd="0" presId="urn:microsoft.com/office/officeart/2008/layout/AlternatingHexagons"/>
    <dgm:cxn modelId="{CD506E59-EA28-4C95-8AA8-E70630B18958}" type="presParOf" srcId="{55A57DF5-A4B4-40F3-A84F-50102D973E73}" destId="{6F5D01FE-68AB-4306-843C-35A7F7D609BF}" srcOrd="3" destOrd="0" presId="urn:microsoft.com/office/officeart/2008/layout/AlternatingHexagons"/>
    <dgm:cxn modelId="{5875B6AB-7E8E-40BB-B2A1-DB165CC2AC4F}" type="presParOf" srcId="{55A57DF5-A4B4-40F3-A84F-50102D973E73}" destId="{AAE0432D-EA09-4F2F-A270-BBE769A680D9}" srcOrd="4" destOrd="0" presId="urn:microsoft.com/office/officeart/2008/layout/AlternatingHexagons"/>
    <dgm:cxn modelId="{5513EB2F-1542-4EA1-BE96-DDB3BD776626}" type="presParOf" srcId="{5FBA3A68-7D8E-4EFB-9948-6DA52429BED6}" destId="{F563F724-4CBE-49DB-BE7F-F2BF11641E0B}" srcOrd="3" destOrd="0" presId="urn:microsoft.com/office/officeart/2008/layout/AlternatingHexagons"/>
    <dgm:cxn modelId="{E01EB539-0CCB-4293-9827-81D709202C04}" type="presParOf" srcId="{5FBA3A68-7D8E-4EFB-9948-6DA52429BED6}" destId="{BFF66988-A537-4A3D-AEDD-C0600C520969}" srcOrd="4" destOrd="0" presId="urn:microsoft.com/office/officeart/2008/layout/AlternatingHexagons"/>
    <dgm:cxn modelId="{8DE2C244-DEAF-4CB7-9731-F0D6F6DD6997}" type="presParOf" srcId="{BFF66988-A537-4A3D-AEDD-C0600C520969}" destId="{EE4C187A-02B8-4C45-9D39-6E25B66E5E3D}" srcOrd="0" destOrd="0" presId="urn:microsoft.com/office/officeart/2008/layout/AlternatingHexagons"/>
    <dgm:cxn modelId="{5BC72A33-28B9-4DF0-95AB-3B4A8D3A3FCB}" type="presParOf" srcId="{BFF66988-A537-4A3D-AEDD-C0600C520969}" destId="{87D0C7D1-C0BC-4413-87BD-163D199AB2A1}" srcOrd="1" destOrd="0" presId="urn:microsoft.com/office/officeart/2008/layout/AlternatingHexagons"/>
    <dgm:cxn modelId="{9C4400D8-8D99-477C-AA4B-7BAE21191CFC}" type="presParOf" srcId="{BFF66988-A537-4A3D-AEDD-C0600C520969}" destId="{6AD8FC11-63D4-4AC2-ABFD-6D5E5A50A501}" srcOrd="2" destOrd="0" presId="urn:microsoft.com/office/officeart/2008/layout/AlternatingHexagons"/>
    <dgm:cxn modelId="{E82BCF1F-A31E-494F-9A04-9062FF5644C1}" type="presParOf" srcId="{BFF66988-A537-4A3D-AEDD-C0600C520969}" destId="{E7C648AE-4AA3-48BE-ADDB-E9F045F7BE98}" srcOrd="3" destOrd="0" presId="urn:microsoft.com/office/officeart/2008/layout/AlternatingHexagons"/>
    <dgm:cxn modelId="{9BC40532-EB2F-4342-930F-E51D4FA062B2}" type="presParOf" srcId="{BFF66988-A537-4A3D-AEDD-C0600C520969}" destId="{1CBBD792-5C65-4FFE-9501-A60E8D330588}" srcOrd="4" destOrd="0" presId="urn:microsoft.com/office/officeart/2008/layout/AlternatingHexagons"/>
    <dgm:cxn modelId="{D0D0BCD9-7C55-457C-8E1F-BD63F56356FD}" type="presParOf" srcId="{5FBA3A68-7D8E-4EFB-9948-6DA52429BED6}" destId="{84019ED8-5635-41D2-9D37-D5B652B90A47}" srcOrd="5" destOrd="0" presId="urn:microsoft.com/office/officeart/2008/layout/AlternatingHexagons"/>
    <dgm:cxn modelId="{67BE42F8-544C-416F-997B-87E25B27E836}" type="presParOf" srcId="{5FBA3A68-7D8E-4EFB-9948-6DA52429BED6}" destId="{EDDB0681-D325-4231-BB7B-E4D8CF0EDE20}" srcOrd="6" destOrd="0" presId="urn:microsoft.com/office/officeart/2008/layout/AlternatingHexagons"/>
    <dgm:cxn modelId="{B6542894-16F5-4E16-BE2A-09730CB850AB}" type="presParOf" srcId="{EDDB0681-D325-4231-BB7B-E4D8CF0EDE20}" destId="{5E085249-76D7-44B6-BD64-EC0101391672}" srcOrd="0" destOrd="0" presId="urn:microsoft.com/office/officeart/2008/layout/AlternatingHexagons"/>
    <dgm:cxn modelId="{A5CEB964-09EE-45C2-B7E1-726294150473}" type="presParOf" srcId="{EDDB0681-D325-4231-BB7B-E4D8CF0EDE20}" destId="{8D41E9B8-69C3-4E63-B859-094F90F3E43A}" srcOrd="1" destOrd="0" presId="urn:microsoft.com/office/officeart/2008/layout/AlternatingHexagons"/>
    <dgm:cxn modelId="{5A6A956C-4A70-4EDA-AA11-E08ECA9F0CFC}" type="presParOf" srcId="{EDDB0681-D325-4231-BB7B-E4D8CF0EDE20}" destId="{B32F4A42-FC7F-41EB-A7DF-0830994A962B}" srcOrd="2" destOrd="0" presId="urn:microsoft.com/office/officeart/2008/layout/AlternatingHexagons"/>
    <dgm:cxn modelId="{AE0C2119-578B-497C-95E3-35E91EE54A78}" type="presParOf" srcId="{EDDB0681-D325-4231-BB7B-E4D8CF0EDE20}" destId="{1DF67B87-C298-4D4F-A58A-EE2B36A6C883}" srcOrd="3" destOrd="0" presId="urn:microsoft.com/office/officeart/2008/layout/AlternatingHexagons"/>
    <dgm:cxn modelId="{9636484A-0A41-46D9-B79A-EE9275A6637E}" type="presParOf" srcId="{EDDB0681-D325-4231-BB7B-E4D8CF0EDE20}" destId="{0CA99876-8847-43E1-B456-83475EE49CE9}" srcOrd="4" destOrd="0" presId="urn:microsoft.com/office/officeart/2008/layout/AlternatingHexagons"/>
    <dgm:cxn modelId="{9F312E90-FCEB-438C-95C9-95B7FE02C4F5}" type="presParOf" srcId="{5FBA3A68-7D8E-4EFB-9948-6DA52429BED6}" destId="{0C7BB627-C85E-411A-865E-EFCBA97AB02F}" srcOrd="7" destOrd="0" presId="urn:microsoft.com/office/officeart/2008/layout/AlternatingHexagons"/>
    <dgm:cxn modelId="{1980D544-3D25-4D2C-BCBC-5F6390A6BDD1}" type="presParOf" srcId="{5FBA3A68-7D8E-4EFB-9948-6DA52429BED6}" destId="{0C56C3E0-405F-45AA-BE77-3E00666E9999}" srcOrd="8" destOrd="0" presId="urn:microsoft.com/office/officeart/2008/layout/AlternatingHexagons"/>
    <dgm:cxn modelId="{32FF5649-65BF-4D3D-91B8-31CD0E645AAA}" type="presParOf" srcId="{0C56C3E0-405F-45AA-BE77-3E00666E9999}" destId="{DB8F238B-0D12-4F4D-9827-F8AA19725794}" srcOrd="0" destOrd="0" presId="urn:microsoft.com/office/officeart/2008/layout/AlternatingHexagons"/>
    <dgm:cxn modelId="{FEF4E97D-A074-430C-87C8-F2C79F5973BB}" type="presParOf" srcId="{0C56C3E0-405F-45AA-BE77-3E00666E9999}" destId="{93947CF7-FBB0-4581-8A5F-C271A3BA6F19}" srcOrd="1" destOrd="0" presId="urn:microsoft.com/office/officeart/2008/layout/AlternatingHexagons"/>
    <dgm:cxn modelId="{6B5AC62E-E70C-4DE3-831A-6CD03D34488D}" type="presParOf" srcId="{0C56C3E0-405F-45AA-BE77-3E00666E9999}" destId="{8A24FD24-F273-4897-B935-24EF135D62EE}" srcOrd="2" destOrd="0" presId="urn:microsoft.com/office/officeart/2008/layout/AlternatingHexagons"/>
    <dgm:cxn modelId="{DDB4A5CD-D0F2-454B-94E6-2BA55C21B983}" type="presParOf" srcId="{0C56C3E0-405F-45AA-BE77-3E00666E9999}" destId="{CCAF4F8F-1D33-492A-ABDD-759F99B02239}" srcOrd="3" destOrd="0" presId="urn:microsoft.com/office/officeart/2008/layout/AlternatingHexagons"/>
    <dgm:cxn modelId="{9BB7408C-CAA1-4B99-8E11-7838DAAE463A}" type="presParOf" srcId="{0C56C3E0-405F-45AA-BE77-3E00666E9999}" destId="{D44F5209-76BE-4799-B947-3EC1F282F250}" srcOrd="4" destOrd="0" presId="urn:microsoft.com/office/officeart/2008/layout/AlternatingHexagons"/>
    <dgm:cxn modelId="{2569513C-93A0-4FA7-84E4-3F1176D09B2B}" type="presParOf" srcId="{5FBA3A68-7D8E-4EFB-9948-6DA52429BED6}" destId="{6301E46A-5695-41EF-855D-1CA096C1C556}" srcOrd="9" destOrd="0" presId="urn:microsoft.com/office/officeart/2008/layout/AlternatingHexagons"/>
    <dgm:cxn modelId="{F7504CAF-A2ED-4FC9-BBF4-74500D463FEB}" type="presParOf" srcId="{5FBA3A68-7D8E-4EFB-9948-6DA52429BED6}" destId="{77D6E9CF-F15F-4E2D-B2D0-4A7C676E3F82}" srcOrd="10" destOrd="0" presId="urn:microsoft.com/office/officeart/2008/layout/AlternatingHexagons"/>
    <dgm:cxn modelId="{159955E4-37F0-4DB0-BD36-183AC21B58B7}" type="presParOf" srcId="{77D6E9CF-F15F-4E2D-B2D0-4A7C676E3F82}" destId="{F696412F-37D8-4779-B77F-0E86E14114F7}" srcOrd="0" destOrd="0" presId="urn:microsoft.com/office/officeart/2008/layout/AlternatingHexagons"/>
    <dgm:cxn modelId="{03AC4DA8-82E4-4C61-ADAC-6CB52683ED13}" type="presParOf" srcId="{77D6E9CF-F15F-4E2D-B2D0-4A7C676E3F82}" destId="{27AFCC8E-A474-44D3-9D83-FA1892043225}" srcOrd="1" destOrd="0" presId="urn:microsoft.com/office/officeart/2008/layout/AlternatingHexagons"/>
    <dgm:cxn modelId="{190D1A52-6820-47C6-BF13-22231B64716C}" type="presParOf" srcId="{77D6E9CF-F15F-4E2D-B2D0-4A7C676E3F82}" destId="{9BDA8F95-4365-4775-92A7-5980A05B11B9}" srcOrd="2" destOrd="0" presId="urn:microsoft.com/office/officeart/2008/layout/AlternatingHexagons"/>
    <dgm:cxn modelId="{D0E90F0F-49A3-4114-87D9-4DFE2E226C2A}" type="presParOf" srcId="{77D6E9CF-F15F-4E2D-B2D0-4A7C676E3F82}" destId="{AA238388-8578-45C9-9FCD-820AF0A8E9C8}" srcOrd="3" destOrd="0" presId="urn:microsoft.com/office/officeart/2008/layout/AlternatingHexagons"/>
    <dgm:cxn modelId="{3BE82ECF-D5B5-40D9-9208-6788F2ABF0F4}" type="presParOf" srcId="{77D6E9CF-F15F-4E2D-B2D0-4A7C676E3F82}" destId="{1FEB3426-0FB3-4CDD-A56B-6C964236778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F6DA8-C6DC-45E5-88EE-E950B5679E1D}">
      <dsp:nvSpPr>
        <dsp:cNvPr id="0" name=""/>
        <dsp:cNvSpPr/>
      </dsp:nvSpPr>
      <dsp:spPr>
        <a:xfrm rot="5400000">
          <a:off x="4057194" y="1228114"/>
          <a:ext cx="607570" cy="52858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Stats/Epi</a:t>
          </a:r>
          <a:endParaRPr lang="en-US" sz="1000" kern="1200" dirty="0"/>
        </a:p>
      </dsp:txBody>
      <dsp:txXfrm rot="-5400000">
        <a:off x="4179057" y="1283302"/>
        <a:ext cx="363844" cy="418210"/>
      </dsp:txXfrm>
    </dsp:sp>
    <dsp:sp modelId="{BAB58D62-C245-4E48-A2A4-DBFD2B791A8D}">
      <dsp:nvSpPr>
        <dsp:cNvPr id="0" name=""/>
        <dsp:cNvSpPr/>
      </dsp:nvSpPr>
      <dsp:spPr>
        <a:xfrm>
          <a:off x="2150289" y="733324"/>
          <a:ext cx="4009448" cy="36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New Zealand 2000</a:t>
          </a:r>
          <a:endParaRPr lang="en-US" sz="2000" b="1" kern="1200" dirty="0"/>
        </a:p>
      </dsp:txBody>
      <dsp:txXfrm>
        <a:off x="2150289" y="733324"/>
        <a:ext cx="4009448" cy="364542"/>
      </dsp:txXfrm>
    </dsp:sp>
    <dsp:sp modelId="{AA0D5BB7-D9DF-4AE9-9F2E-832883109EBA}">
      <dsp:nvSpPr>
        <dsp:cNvPr id="0" name=""/>
        <dsp:cNvSpPr/>
      </dsp:nvSpPr>
      <dsp:spPr>
        <a:xfrm rot="5400000">
          <a:off x="1567950" y="2426619"/>
          <a:ext cx="607570" cy="528586"/>
        </a:xfrm>
        <a:prstGeom prst="hexagon">
          <a:avLst>
            <a:gd name="adj" fmla="val 25000"/>
            <a:gd name="vf" fmla="val 115470"/>
          </a:avLst>
        </a:prstGeom>
        <a:gradFill rotWithShape="0">
          <a:gsLst>
            <a:gs pos="0">
              <a:schemeClr val="accent2">
                <a:lumMod val="20000"/>
                <a:lumOff val="80000"/>
              </a:schemeClr>
            </a:gs>
            <a:gs pos="50000">
              <a:schemeClr val="accent2">
                <a:lumMod val="60000"/>
                <a:lumOff val="40000"/>
              </a:schemeClr>
            </a:gs>
            <a:gs pos="100000">
              <a:schemeClr val="accent2">
                <a:lumMod val="7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t>Better Health </a:t>
          </a:r>
          <a:endParaRPr lang="en-US" sz="1000" kern="1200" dirty="0"/>
        </a:p>
      </dsp:txBody>
      <dsp:txXfrm rot="-5400000">
        <a:off x="1689813" y="2481807"/>
        <a:ext cx="363844" cy="418210"/>
      </dsp:txXfrm>
    </dsp:sp>
    <dsp:sp modelId="{E97394FF-8C58-4490-8398-AD4A18629605}">
      <dsp:nvSpPr>
        <dsp:cNvPr id="0" name=""/>
        <dsp:cNvSpPr/>
      </dsp:nvSpPr>
      <dsp:spPr>
        <a:xfrm rot="5400000">
          <a:off x="3460132" y="1625360"/>
          <a:ext cx="840488" cy="842095"/>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EOCRC</a:t>
          </a:r>
        </a:p>
        <a:p>
          <a:pPr lvl="0" algn="ctr" defTabSz="533400">
            <a:lnSpc>
              <a:spcPct val="90000"/>
            </a:lnSpc>
            <a:spcBef>
              <a:spcPct val="0"/>
            </a:spcBef>
            <a:spcAft>
              <a:spcPct val="35000"/>
            </a:spcAft>
          </a:pPr>
          <a:r>
            <a:rPr lang="en-US" sz="1200" b="1" kern="1200" dirty="0" smtClean="0"/>
            <a:t>NZ</a:t>
          </a:r>
        </a:p>
      </dsp:txBody>
      <dsp:txXfrm rot="-5400000">
        <a:off x="3599678" y="1766244"/>
        <a:ext cx="561397" cy="560326"/>
      </dsp:txXfrm>
    </dsp:sp>
    <dsp:sp modelId="{2A8BE92C-7839-40FF-AF5D-2F48BCB9844E}">
      <dsp:nvSpPr>
        <dsp:cNvPr id="0" name=""/>
        <dsp:cNvSpPr/>
      </dsp:nvSpPr>
      <dsp:spPr>
        <a:xfrm>
          <a:off x="2373473" y="756488"/>
          <a:ext cx="656175" cy="36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r" defTabSz="266700">
            <a:lnSpc>
              <a:spcPct val="90000"/>
            </a:lnSpc>
            <a:spcBef>
              <a:spcPct val="0"/>
            </a:spcBef>
            <a:spcAft>
              <a:spcPct val="35000"/>
            </a:spcAft>
          </a:pPr>
          <a:endParaRPr lang="en-US" sz="600" kern="1200"/>
        </a:p>
      </dsp:txBody>
      <dsp:txXfrm>
        <a:off x="2373473" y="756488"/>
        <a:ext cx="656175" cy="364542"/>
      </dsp:txXfrm>
    </dsp:sp>
    <dsp:sp modelId="{AAE0432D-EA09-4F2F-A270-BBE769A680D9}">
      <dsp:nvSpPr>
        <dsp:cNvPr id="0" name=""/>
        <dsp:cNvSpPr/>
      </dsp:nvSpPr>
      <dsp:spPr>
        <a:xfrm rot="5400000">
          <a:off x="4312050" y="1813119"/>
          <a:ext cx="607570" cy="52858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Data</a:t>
          </a:r>
          <a:endParaRPr lang="en-US" sz="1400" kern="1200" dirty="0"/>
        </a:p>
      </dsp:txBody>
      <dsp:txXfrm rot="-5400000">
        <a:off x="4433913" y="1868307"/>
        <a:ext cx="363844" cy="418210"/>
      </dsp:txXfrm>
    </dsp:sp>
    <dsp:sp modelId="{EE4C187A-02B8-4C45-9D39-6E25B66E5E3D}">
      <dsp:nvSpPr>
        <dsp:cNvPr id="0" name=""/>
        <dsp:cNvSpPr/>
      </dsp:nvSpPr>
      <dsp:spPr>
        <a:xfrm rot="5400000">
          <a:off x="3478052" y="3070297"/>
          <a:ext cx="731903" cy="664548"/>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Global</a:t>
          </a:r>
        </a:p>
      </dsp:txBody>
      <dsp:txXfrm rot="-5400000">
        <a:off x="3617391" y="3152991"/>
        <a:ext cx="453224" cy="499161"/>
      </dsp:txXfrm>
    </dsp:sp>
    <dsp:sp modelId="{87D0C7D1-C0BC-4413-87BD-163D199AB2A1}">
      <dsp:nvSpPr>
        <dsp:cNvPr id="0" name=""/>
        <dsp:cNvSpPr/>
      </dsp:nvSpPr>
      <dsp:spPr>
        <a:xfrm>
          <a:off x="3882677" y="1450819"/>
          <a:ext cx="678048" cy="36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266700">
            <a:lnSpc>
              <a:spcPct val="90000"/>
            </a:lnSpc>
            <a:spcBef>
              <a:spcPct val="0"/>
            </a:spcBef>
            <a:spcAft>
              <a:spcPct val="35000"/>
            </a:spcAft>
          </a:pPr>
          <a:endParaRPr lang="en-US" sz="600" kern="1200"/>
        </a:p>
      </dsp:txBody>
      <dsp:txXfrm>
        <a:off x="3882677" y="1450819"/>
        <a:ext cx="678048" cy="364542"/>
      </dsp:txXfrm>
    </dsp:sp>
    <dsp:sp modelId="{1CBBD792-5C65-4FFE-9501-A60E8D330588}">
      <dsp:nvSpPr>
        <dsp:cNvPr id="0" name=""/>
        <dsp:cNvSpPr/>
      </dsp:nvSpPr>
      <dsp:spPr>
        <a:xfrm rot="5400000">
          <a:off x="3098632" y="1184643"/>
          <a:ext cx="607570" cy="52858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smtClean="0"/>
            <a:t>Policy</a:t>
          </a:r>
          <a:endParaRPr lang="en-US" sz="1100" kern="1200" dirty="0"/>
        </a:p>
      </dsp:txBody>
      <dsp:txXfrm rot="-5400000">
        <a:off x="3220495" y="1239831"/>
        <a:ext cx="363844" cy="418210"/>
      </dsp:txXfrm>
    </dsp:sp>
    <dsp:sp modelId="{5E085249-76D7-44B6-BD64-EC0101391672}">
      <dsp:nvSpPr>
        <dsp:cNvPr id="0" name=""/>
        <dsp:cNvSpPr/>
      </dsp:nvSpPr>
      <dsp:spPr>
        <a:xfrm rot="5400000">
          <a:off x="2544921" y="1617293"/>
          <a:ext cx="806555" cy="867203"/>
        </a:xfrm>
        <a:prstGeom prst="hexagon">
          <a:avLst>
            <a:gd name="adj" fmla="val 25000"/>
            <a:gd name="vf" fmla="val 115470"/>
          </a:avLst>
        </a:prstGeom>
        <a:gradFill rotWithShape="0">
          <a:gsLst>
            <a:gs pos="0">
              <a:schemeClr val="accent4">
                <a:lumMod val="75000"/>
              </a:schemeClr>
            </a:gs>
            <a:gs pos="50000">
              <a:schemeClr val="accent4">
                <a:lumMod val="60000"/>
                <a:lumOff val="40000"/>
              </a:schemeClr>
            </a:gs>
            <a:gs pos="100000">
              <a:schemeClr val="accent4">
                <a:lumMod val="40000"/>
                <a:lumOff val="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Government</a:t>
          </a:r>
        </a:p>
        <a:p>
          <a:pPr lvl="0" algn="ctr" defTabSz="533400">
            <a:lnSpc>
              <a:spcPct val="90000"/>
            </a:lnSpc>
            <a:spcBef>
              <a:spcPct val="0"/>
            </a:spcBef>
            <a:spcAft>
              <a:spcPct val="35000"/>
            </a:spcAft>
          </a:pPr>
          <a:endParaRPr lang="en-US" sz="700" kern="1200" dirty="0"/>
        </a:p>
      </dsp:txBody>
      <dsp:txXfrm rot="-5400000">
        <a:off x="2659131" y="1782043"/>
        <a:ext cx="578135" cy="537703"/>
      </dsp:txXfrm>
    </dsp:sp>
    <dsp:sp modelId="{8D41E9B8-69C3-4E63-B859-094F90F3E43A}">
      <dsp:nvSpPr>
        <dsp:cNvPr id="0" name=""/>
        <dsp:cNvSpPr/>
      </dsp:nvSpPr>
      <dsp:spPr>
        <a:xfrm>
          <a:off x="2373473" y="2128184"/>
          <a:ext cx="656175" cy="364542"/>
        </a:xfrm>
        <a:prstGeom prst="rect">
          <a:avLst/>
        </a:prstGeom>
        <a:noFill/>
        <a:ln>
          <a:noFill/>
        </a:ln>
        <a:effectLst/>
      </dsp:spPr>
      <dsp:style>
        <a:lnRef idx="0">
          <a:scrgbClr r="0" g="0" b="0"/>
        </a:lnRef>
        <a:fillRef idx="0">
          <a:scrgbClr r="0" g="0" b="0"/>
        </a:fillRef>
        <a:effectRef idx="0">
          <a:scrgbClr r="0" g="0" b="0"/>
        </a:effectRef>
        <a:fontRef idx="minor"/>
      </dsp:style>
    </dsp:sp>
    <dsp:sp modelId="{0CA99876-8847-43E1-B456-83475EE49CE9}">
      <dsp:nvSpPr>
        <dsp:cNvPr id="0" name=""/>
        <dsp:cNvSpPr/>
      </dsp:nvSpPr>
      <dsp:spPr>
        <a:xfrm rot="5400000">
          <a:off x="3096593" y="2377243"/>
          <a:ext cx="793061" cy="701771"/>
        </a:xfrm>
        <a:prstGeom prst="hexagon">
          <a:avLst>
            <a:gd name="adj" fmla="val 25000"/>
            <a:gd name="vf" fmla="val 115470"/>
          </a:avLst>
        </a:prstGeom>
        <a:gradFill rotWithShape="0">
          <a:gsLst>
            <a:gs pos="0">
              <a:schemeClr val="accent4">
                <a:lumMod val="75000"/>
              </a:schemeClr>
            </a:gs>
            <a:gs pos="50000">
              <a:schemeClr val="accent4">
                <a:lumMod val="60000"/>
                <a:lumOff val="40000"/>
              </a:schemeClr>
            </a:gs>
            <a:gs pos="100000">
              <a:schemeClr val="accent4">
                <a:lumMod val="40000"/>
                <a:lumOff val="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t>Clinician</a:t>
          </a:r>
          <a:endParaRPr lang="en-US" sz="900" kern="1200" dirty="0"/>
        </a:p>
      </dsp:txBody>
      <dsp:txXfrm rot="-5400000">
        <a:off x="3252468" y="2456167"/>
        <a:ext cx="481311" cy="543923"/>
      </dsp:txXfrm>
    </dsp:sp>
    <dsp:sp modelId="{DB8F238B-0D12-4F4D-9827-F8AA19725794}">
      <dsp:nvSpPr>
        <dsp:cNvPr id="0" name=""/>
        <dsp:cNvSpPr/>
      </dsp:nvSpPr>
      <dsp:spPr>
        <a:xfrm rot="5400000">
          <a:off x="614361" y="2172645"/>
          <a:ext cx="331514" cy="268431"/>
        </a:xfrm>
        <a:prstGeom prst="hexagon">
          <a:avLst>
            <a:gd name="adj" fmla="val 25000"/>
            <a:gd name="vf" fmla="val 115470"/>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n-US" sz="600" kern="1200" dirty="0" smtClean="0"/>
            <a:t>TTW</a:t>
          </a:r>
          <a:endParaRPr lang="en-US" sz="600" kern="1200" dirty="0"/>
        </a:p>
      </dsp:txBody>
      <dsp:txXfrm rot="-5400000">
        <a:off x="686384" y="2191099"/>
        <a:ext cx="187467" cy="231524"/>
      </dsp:txXfrm>
    </dsp:sp>
    <dsp:sp modelId="{93947CF7-FBB0-4581-8A5F-C271A3BA6F19}">
      <dsp:nvSpPr>
        <dsp:cNvPr id="0" name=""/>
        <dsp:cNvSpPr/>
      </dsp:nvSpPr>
      <dsp:spPr>
        <a:xfrm>
          <a:off x="3882677" y="2861518"/>
          <a:ext cx="678048" cy="364542"/>
        </a:xfrm>
        <a:prstGeom prst="rect">
          <a:avLst/>
        </a:prstGeom>
        <a:noFill/>
        <a:ln>
          <a:noFill/>
        </a:ln>
        <a:effectLst/>
      </dsp:spPr>
      <dsp:style>
        <a:lnRef idx="0">
          <a:scrgbClr r="0" g="0" b="0"/>
        </a:lnRef>
        <a:fillRef idx="0">
          <a:scrgbClr r="0" g="0" b="0"/>
        </a:fillRef>
        <a:effectRef idx="0">
          <a:scrgbClr r="0" g="0" b="0"/>
        </a:effectRef>
        <a:fontRef idx="minor"/>
      </dsp:style>
    </dsp:sp>
    <dsp:sp modelId="{D44F5209-76BE-4799-B947-3EC1F282F250}">
      <dsp:nvSpPr>
        <dsp:cNvPr id="0" name=""/>
        <dsp:cNvSpPr/>
      </dsp:nvSpPr>
      <dsp:spPr>
        <a:xfrm rot="5400000">
          <a:off x="3855201" y="2392555"/>
          <a:ext cx="843842" cy="712274"/>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kern="1200" dirty="0" smtClean="0"/>
            <a:t>Treatment</a:t>
          </a:r>
          <a:endParaRPr lang="en-US" sz="800" kern="1200" dirty="0"/>
        </a:p>
      </dsp:txBody>
      <dsp:txXfrm rot="-5400000">
        <a:off x="4030443" y="2456447"/>
        <a:ext cx="493358" cy="584490"/>
      </dsp:txXfrm>
    </dsp:sp>
    <dsp:sp modelId="{F696412F-37D8-4779-B77F-0E86E14114F7}">
      <dsp:nvSpPr>
        <dsp:cNvPr id="0" name=""/>
        <dsp:cNvSpPr/>
      </dsp:nvSpPr>
      <dsp:spPr>
        <a:xfrm rot="5400000">
          <a:off x="1510528" y="1528184"/>
          <a:ext cx="687344" cy="572374"/>
        </a:xfrm>
        <a:prstGeom prst="hexagon">
          <a:avLst>
            <a:gd name="adj" fmla="val 25000"/>
            <a:gd name="vf" fmla="val 115470"/>
          </a:avLst>
        </a:prstGeom>
        <a:gradFill rotWithShape="0">
          <a:gsLst>
            <a:gs pos="0">
              <a:schemeClr val="accent2">
                <a:lumMod val="20000"/>
                <a:lumOff val="80000"/>
              </a:schemeClr>
            </a:gs>
            <a:gs pos="50000">
              <a:schemeClr val="accent2">
                <a:lumMod val="60000"/>
                <a:lumOff val="40000"/>
              </a:schemeClr>
            </a:gs>
            <a:gs pos="100000">
              <a:schemeClr val="accent2">
                <a:lumMod val="7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a:t>
          </a:r>
          <a:endParaRPr lang="en-US" sz="3200" kern="1200" dirty="0"/>
        </a:p>
      </dsp:txBody>
      <dsp:txXfrm rot="-5400000">
        <a:off x="1655430" y="1575677"/>
        <a:ext cx="397540" cy="477391"/>
      </dsp:txXfrm>
    </dsp:sp>
    <dsp:sp modelId="{27AFCC8E-A474-44D3-9D83-FA1892043225}">
      <dsp:nvSpPr>
        <dsp:cNvPr id="0" name=""/>
        <dsp:cNvSpPr/>
      </dsp:nvSpPr>
      <dsp:spPr>
        <a:xfrm>
          <a:off x="2373473" y="3535247"/>
          <a:ext cx="656175" cy="364542"/>
        </a:xfrm>
        <a:prstGeom prst="rect">
          <a:avLst/>
        </a:prstGeom>
        <a:noFill/>
        <a:ln>
          <a:noFill/>
        </a:ln>
        <a:effectLst/>
      </dsp:spPr>
      <dsp:style>
        <a:lnRef idx="0">
          <a:scrgbClr r="0" g="0" b="0"/>
        </a:lnRef>
        <a:fillRef idx="0">
          <a:scrgbClr r="0" g="0" b="0"/>
        </a:fillRef>
        <a:effectRef idx="0">
          <a:scrgbClr r="0" g="0" b="0"/>
        </a:effectRef>
        <a:fontRef idx="minor"/>
      </dsp:style>
    </dsp:sp>
    <dsp:sp modelId="{1FEB3426-0FB3-4CDD-A56B-6C9642367785}">
      <dsp:nvSpPr>
        <dsp:cNvPr id="0" name=""/>
        <dsp:cNvSpPr/>
      </dsp:nvSpPr>
      <dsp:spPr>
        <a:xfrm rot="5400000">
          <a:off x="2554179" y="2886319"/>
          <a:ext cx="607570" cy="528586"/>
        </a:xfrm>
        <a:prstGeom prst="hexagon">
          <a:avLst>
            <a:gd name="adj" fmla="val 25000"/>
            <a:gd name="vf" fmla="val 115470"/>
          </a:avLst>
        </a:prstGeom>
        <a:gradFill rotWithShape="0">
          <a:gsLst>
            <a:gs pos="0">
              <a:schemeClr val="bg1">
                <a:lumMod val="75000"/>
              </a:schemeClr>
            </a:gs>
            <a:gs pos="50000">
              <a:schemeClr val="bg1">
                <a:lumMod val="75000"/>
              </a:schemeClr>
            </a:gs>
            <a:gs pos="100000">
              <a:schemeClr val="bg1">
                <a:lumMod val="7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kern="1200" dirty="0" smtClean="0"/>
            <a:t>Patients</a:t>
          </a:r>
          <a:endParaRPr lang="en-US" sz="800" kern="1200" dirty="0"/>
        </a:p>
      </dsp:txBody>
      <dsp:txXfrm rot="-5400000">
        <a:off x="2676042" y="2941507"/>
        <a:ext cx="363844" cy="418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F6DA8-C6DC-45E5-88EE-E950B5679E1D}">
      <dsp:nvSpPr>
        <dsp:cNvPr id="0" name=""/>
        <dsp:cNvSpPr/>
      </dsp:nvSpPr>
      <dsp:spPr>
        <a:xfrm rot="5400000">
          <a:off x="4039652" y="1156262"/>
          <a:ext cx="724243" cy="646400"/>
        </a:xfrm>
        <a:prstGeom prst="hexagon">
          <a:avLst>
            <a:gd name="adj" fmla="val 25000"/>
            <a:gd name="vf" fmla="val 115470"/>
          </a:avLst>
        </a:prstGeom>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Stats/Epi</a:t>
          </a:r>
          <a:endParaRPr lang="en-US" sz="1000" kern="1200" dirty="0"/>
        </a:p>
      </dsp:txBody>
      <dsp:txXfrm rot="-5400000">
        <a:off x="4180517" y="1231561"/>
        <a:ext cx="442512" cy="495803"/>
      </dsp:txXfrm>
    </dsp:sp>
    <dsp:sp modelId="{BAB58D62-C245-4E48-A2A4-DBFD2B791A8D}">
      <dsp:nvSpPr>
        <dsp:cNvPr id="0" name=""/>
        <dsp:cNvSpPr/>
      </dsp:nvSpPr>
      <dsp:spPr>
        <a:xfrm>
          <a:off x="2195134" y="777551"/>
          <a:ext cx="3872903" cy="35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New Zealand 2023 – 2040?</a:t>
          </a:r>
          <a:endParaRPr lang="en-US" sz="2000" b="1" kern="1200" dirty="0"/>
        </a:p>
      </dsp:txBody>
      <dsp:txXfrm>
        <a:off x="2195134" y="777551"/>
        <a:ext cx="3872903" cy="352127"/>
      </dsp:txXfrm>
    </dsp:sp>
    <dsp:sp modelId="{AA0D5BB7-D9DF-4AE9-9F2E-832883109EBA}">
      <dsp:nvSpPr>
        <dsp:cNvPr id="0" name=""/>
        <dsp:cNvSpPr/>
      </dsp:nvSpPr>
      <dsp:spPr>
        <a:xfrm rot="5400000">
          <a:off x="1403557" y="2735488"/>
          <a:ext cx="714384" cy="616306"/>
        </a:xfrm>
        <a:prstGeom prst="hexagon">
          <a:avLst>
            <a:gd name="adj" fmla="val 25000"/>
            <a:gd name="vf" fmla="val 115470"/>
          </a:avLst>
        </a:prstGeom>
        <a:gradFill rotWithShape="0">
          <a:gsLst>
            <a:gs pos="0">
              <a:schemeClr val="accent2">
                <a:lumMod val="20000"/>
                <a:lumOff val="80000"/>
              </a:schemeClr>
            </a:gs>
            <a:gs pos="50000">
              <a:schemeClr val="accent2">
                <a:lumMod val="60000"/>
                <a:lumOff val="40000"/>
              </a:schemeClr>
            </a:gs>
            <a:gs pos="100000">
              <a:schemeClr val="accent2">
                <a:lumMod val="7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t>Better Health </a:t>
          </a:r>
          <a:endParaRPr lang="en-US" sz="1200" kern="1200" dirty="0"/>
        </a:p>
      </dsp:txBody>
      <dsp:txXfrm rot="-5400000">
        <a:off x="1548263" y="2797340"/>
        <a:ext cx="424972" cy="492602"/>
      </dsp:txXfrm>
    </dsp:sp>
    <dsp:sp modelId="{E97394FF-8C58-4490-8398-AD4A18629605}">
      <dsp:nvSpPr>
        <dsp:cNvPr id="0" name=""/>
        <dsp:cNvSpPr/>
      </dsp:nvSpPr>
      <dsp:spPr>
        <a:xfrm rot="5400000">
          <a:off x="3554051" y="1660259"/>
          <a:ext cx="811864" cy="929504"/>
        </a:xfrm>
        <a:prstGeom prst="hexagon">
          <a:avLst>
            <a:gd name="adj" fmla="val 25000"/>
            <a:gd name="vf" fmla="val 115470"/>
          </a:avLst>
        </a:prstGeom>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EOCRC</a:t>
          </a:r>
        </a:p>
        <a:p>
          <a:pPr lvl="0" algn="ctr" defTabSz="533400">
            <a:lnSpc>
              <a:spcPct val="90000"/>
            </a:lnSpc>
            <a:spcBef>
              <a:spcPct val="0"/>
            </a:spcBef>
            <a:spcAft>
              <a:spcPct val="35000"/>
            </a:spcAft>
          </a:pPr>
          <a:r>
            <a:rPr lang="en-US" sz="1200" b="1" kern="1200" dirty="0" smtClean="0"/>
            <a:t>NZ</a:t>
          </a:r>
        </a:p>
      </dsp:txBody>
      <dsp:txXfrm rot="-5400000">
        <a:off x="3650148" y="1854390"/>
        <a:ext cx="619670" cy="541242"/>
      </dsp:txXfrm>
    </dsp:sp>
    <dsp:sp modelId="{2A8BE92C-7839-40FF-AF5D-2F48BCB9844E}">
      <dsp:nvSpPr>
        <dsp:cNvPr id="0" name=""/>
        <dsp:cNvSpPr/>
      </dsp:nvSpPr>
      <dsp:spPr>
        <a:xfrm>
          <a:off x="2410717" y="868609"/>
          <a:ext cx="633829" cy="35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endParaRPr lang="en-US" sz="1400" kern="1200"/>
        </a:p>
      </dsp:txBody>
      <dsp:txXfrm>
        <a:off x="2410717" y="868609"/>
        <a:ext cx="633829" cy="352127"/>
      </dsp:txXfrm>
    </dsp:sp>
    <dsp:sp modelId="{AAE0432D-EA09-4F2F-A270-BBE769A680D9}">
      <dsp:nvSpPr>
        <dsp:cNvPr id="0" name=""/>
        <dsp:cNvSpPr/>
      </dsp:nvSpPr>
      <dsp:spPr>
        <a:xfrm rot="5400000">
          <a:off x="4413080" y="1803719"/>
          <a:ext cx="701995" cy="591231"/>
        </a:xfrm>
        <a:prstGeom prst="hexagon">
          <a:avLst>
            <a:gd name="adj" fmla="val 25000"/>
            <a:gd name="vf" fmla="val 115470"/>
          </a:avLst>
        </a:prstGeom>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Data</a:t>
          </a:r>
          <a:endParaRPr lang="en-US" sz="1400" kern="1200" dirty="0"/>
        </a:p>
      </dsp:txBody>
      <dsp:txXfrm rot="-5400000">
        <a:off x="4559227" y="1856106"/>
        <a:ext cx="409701" cy="486457"/>
      </dsp:txXfrm>
    </dsp:sp>
    <dsp:sp modelId="{EE4C187A-02B8-4C45-9D39-6E25B66E5E3D}">
      <dsp:nvSpPr>
        <dsp:cNvPr id="0" name=""/>
        <dsp:cNvSpPr/>
      </dsp:nvSpPr>
      <dsp:spPr>
        <a:xfrm rot="5400000">
          <a:off x="4810044" y="2310558"/>
          <a:ext cx="706977" cy="770773"/>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Global</a:t>
          </a:r>
        </a:p>
      </dsp:txBody>
      <dsp:txXfrm rot="-5400000">
        <a:off x="4906609" y="2460286"/>
        <a:ext cx="513849" cy="471318"/>
      </dsp:txXfrm>
    </dsp:sp>
    <dsp:sp modelId="{87D0C7D1-C0BC-4413-87BD-163D199AB2A1}">
      <dsp:nvSpPr>
        <dsp:cNvPr id="0" name=""/>
        <dsp:cNvSpPr/>
      </dsp:nvSpPr>
      <dsp:spPr>
        <a:xfrm>
          <a:off x="3868525" y="1539294"/>
          <a:ext cx="654956" cy="35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n-US" sz="1400" kern="1200"/>
        </a:p>
      </dsp:txBody>
      <dsp:txXfrm>
        <a:off x="3868525" y="1539294"/>
        <a:ext cx="654956" cy="352127"/>
      </dsp:txXfrm>
    </dsp:sp>
    <dsp:sp modelId="{1CBBD792-5C65-4FFE-9501-A60E8D330588}">
      <dsp:nvSpPr>
        <dsp:cNvPr id="0" name=""/>
        <dsp:cNvSpPr/>
      </dsp:nvSpPr>
      <dsp:spPr>
        <a:xfrm rot="5400000">
          <a:off x="3184046" y="1323822"/>
          <a:ext cx="586878" cy="510584"/>
        </a:xfrm>
        <a:prstGeom prst="hexagon">
          <a:avLst>
            <a:gd name="adj" fmla="val 25000"/>
            <a:gd name="vf" fmla="val 115470"/>
          </a:avLst>
        </a:prstGeom>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smtClean="0"/>
            <a:t>Policy</a:t>
          </a:r>
          <a:endParaRPr lang="en-US" sz="1100" kern="1200" dirty="0"/>
        </a:p>
      </dsp:txBody>
      <dsp:txXfrm rot="-5400000">
        <a:off x="3301759" y="1377130"/>
        <a:ext cx="351452" cy="403968"/>
      </dsp:txXfrm>
    </dsp:sp>
    <dsp:sp modelId="{5E085249-76D7-44B6-BD64-EC0101391672}">
      <dsp:nvSpPr>
        <dsp:cNvPr id="0" name=""/>
        <dsp:cNvSpPr/>
      </dsp:nvSpPr>
      <dsp:spPr>
        <a:xfrm rot="5400000">
          <a:off x="2576327" y="1700099"/>
          <a:ext cx="779087" cy="837670"/>
        </a:xfrm>
        <a:prstGeom prst="hexagon">
          <a:avLst>
            <a:gd name="adj" fmla="val 25000"/>
            <a:gd name="vf" fmla="val 115470"/>
          </a:avLst>
        </a:prstGeom>
        <a:gradFill rotWithShape="0">
          <a:gsLst>
            <a:gs pos="0">
              <a:schemeClr val="accent4">
                <a:lumMod val="75000"/>
              </a:schemeClr>
            </a:gs>
            <a:gs pos="50000">
              <a:schemeClr val="accent4">
                <a:lumMod val="60000"/>
                <a:lumOff val="40000"/>
              </a:schemeClr>
            </a:gs>
            <a:gs pos="100000">
              <a:schemeClr val="accent4">
                <a:lumMod val="40000"/>
                <a:lumOff val="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Governance</a:t>
          </a:r>
        </a:p>
        <a:p>
          <a:pPr lvl="0" algn="ctr" defTabSz="533400">
            <a:lnSpc>
              <a:spcPct val="90000"/>
            </a:lnSpc>
            <a:spcBef>
              <a:spcPct val="0"/>
            </a:spcBef>
            <a:spcAft>
              <a:spcPct val="35000"/>
            </a:spcAft>
          </a:pPr>
          <a:endParaRPr lang="en-US" sz="700" kern="1200" dirty="0"/>
        </a:p>
      </dsp:txBody>
      <dsp:txXfrm rot="-5400000">
        <a:off x="2686648" y="1859238"/>
        <a:ext cx="558446" cy="519391"/>
      </dsp:txXfrm>
    </dsp:sp>
    <dsp:sp modelId="{8D41E9B8-69C3-4E63-B859-094F90F3E43A}">
      <dsp:nvSpPr>
        <dsp:cNvPr id="0" name=""/>
        <dsp:cNvSpPr/>
      </dsp:nvSpPr>
      <dsp:spPr>
        <a:xfrm>
          <a:off x="2410717" y="2193591"/>
          <a:ext cx="633829" cy="352127"/>
        </a:xfrm>
        <a:prstGeom prst="rect">
          <a:avLst/>
        </a:prstGeom>
        <a:noFill/>
        <a:ln>
          <a:noFill/>
        </a:ln>
        <a:effectLst/>
      </dsp:spPr>
      <dsp:style>
        <a:lnRef idx="0">
          <a:scrgbClr r="0" g="0" b="0"/>
        </a:lnRef>
        <a:fillRef idx="0">
          <a:scrgbClr r="0" g="0" b="0"/>
        </a:fillRef>
        <a:effectRef idx="0">
          <a:scrgbClr r="0" g="0" b="0"/>
        </a:effectRef>
        <a:fontRef idx="minor"/>
      </dsp:style>
    </dsp:sp>
    <dsp:sp modelId="{0CA99876-8847-43E1-B456-83475EE49CE9}">
      <dsp:nvSpPr>
        <dsp:cNvPr id="0" name=""/>
        <dsp:cNvSpPr/>
      </dsp:nvSpPr>
      <dsp:spPr>
        <a:xfrm rot="5400000">
          <a:off x="3007400" y="2352451"/>
          <a:ext cx="766053" cy="677872"/>
        </a:xfrm>
        <a:prstGeom prst="hexagon">
          <a:avLst>
            <a:gd name="adj" fmla="val 25000"/>
            <a:gd name="vf" fmla="val 115470"/>
          </a:avLst>
        </a:prstGeom>
        <a:gradFill rotWithShape="0">
          <a:gsLst>
            <a:gs pos="0">
              <a:schemeClr val="accent4">
                <a:lumMod val="75000"/>
              </a:schemeClr>
            </a:gs>
            <a:gs pos="50000">
              <a:schemeClr val="accent4">
                <a:lumMod val="60000"/>
                <a:lumOff val="40000"/>
              </a:schemeClr>
            </a:gs>
            <a:gs pos="100000">
              <a:schemeClr val="accent4">
                <a:lumMod val="40000"/>
                <a:lumOff val="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t>Clinician</a:t>
          </a:r>
          <a:endParaRPr lang="en-US" sz="1000" kern="1200" dirty="0"/>
        </a:p>
      </dsp:txBody>
      <dsp:txXfrm rot="-5400000">
        <a:off x="3157966" y="2428688"/>
        <a:ext cx="464920" cy="525399"/>
      </dsp:txXfrm>
    </dsp:sp>
    <dsp:sp modelId="{DB8F238B-0D12-4F4D-9827-F8AA19725794}">
      <dsp:nvSpPr>
        <dsp:cNvPr id="0" name=""/>
        <dsp:cNvSpPr/>
      </dsp:nvSpPr>
      <dsp:spPr>
        <a:xfrm rot="5400000">
          <a:off x="1367138" y="2126064"/>
          <a:ext cx="775495" cy="623847"/>
        </a:xfrm>
        <a:prstGeom prst="hexagon">
          <a:avLst>
            <a:gd name="adj" fmla="val 25000"/>
            <a:gd name="vf" fmla="val 115470"/>
          </a:avLst>
        </a:prstGeom>
        <a:gradFill rotWithShape="0">
          <a:gsLst>
            <a:gs pos="0">
              <a:srgbClr val="C00000"/>
            </a:gs>
            <a:gs pos="24000">
              <a:srgbClr val="FF0000"/>
            </a:gs>
            <a:gs pos="100000">
              <a:schemeClr val="accent2">
                <a:lumMod val="20000"/>
                <a:lumOff val="8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TTW</a:t>
          </a:r>
          <a:endParaRPr lang="en-US" sz="1400" kern="1200" dirty="0"/>
        </a:p>
      </dsp:txBody>
      <dsp:txXfrm rot="-5400000">
        <a:off x="1536770" y="2166852"/>
        <a:ext cx="436231" cy="542271"/>
      </dsp:txXfrm>
    </dsp:sp>
    <dsp:sp modelId="{93947CF7-FBB0-4581-8A5F-C271A3BA6F19}">
      <dsp:nvSpPr>
        <dsp:cNvPr id="0" name=""/>
        <dsp:cNvSpPr/>
      </dsp:nvSpPr>
      <dsp:spPr>
        <a:xfrm>
          <a:off x="3868525" y="2901951"/>
          <a:ext cx="654956" cy="352127"/>
        </a:xfrm>
        <a:prstGeom prst="rect">
          <a:avLst/>
        </a:prstGeom>
        <a:noFill/>
        <a:ln>
          <a:noFill/>
        </a:ln>
        <a:effectLst/>
      </dsp:spPr>
      <dsp:style>
        <a:lnRef idx="0">
          <a:scrgbClr r="0" g="0" b="0"/>
        </a:lnRef>
        <a:fillRef idx="0">
          <a:scrgbClr r="0" g="0" b="0"/>
        </a:fillRef>
        <a:effectRef idx="0">
          <a:scrgbClr r="0" g="0" b="0"/>
        </a:effectRef>
        <a:fontRef idx="minor"/>
      </dsp:style>
    </dsp:sp>
    <dsp:sp modelId="{D44F5209-76BE-4799-B947-3EC1F282F250}">
      <dsp:nvSpPr>
        <dsp:cNvPr id="0" name=""/>
        <dsp:cNvSpPr/>
      </dsp:nvSpPr>
      <dsp:spPr>
        <a:xfrm rot="5400000">
          <a:off x="3742236" y="2553164"/>
          <a:ext cx="815104" cy="688017"/>
        </a:xfrm>
        <a:prstGeom prst="hexagon">
          <a:avLst>
            <a:gd name="adj" fmla="val 25000"/>
            <a:gd name="vf" fmla="val 115470"/>
          </a:avLst>
        </a:prstGeom>
        <a:gradFill rotWithShape="0">
          <a:gsLst>
            <a:gs pos="0">
              <a:srgbClr val="C00000"/>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kern="1200" dirty="0" smtClean="0"/>
            <a:t>Treatment</a:t>
          </a:r>
          <a:endParaRPr lang="en-US" sz="800" kern="1200" dirty="0"/>
        </a:p>
      </dsp:txBody>
      <dsp:txXfrm rot="-5400000">
        <a:off x="3911509" y="2614881"/>
        <a:ext cx="476557" cy="564584"/>
      </dsp:txXfrm>
    </dsp:sp>
    <dsp:sp modelId="{F696412F-37D8-4779-B77F-0E86E14114F7}">
      <dsp:nvSpPr>
        <dsp:cNvPr id="0" name=""/>
        <dsp:cNvSpPr/>
      </dsp:nvSpPr>
      <dsp:spPr>
        <a:xfrm rot="5400000">
          <a:off x="1412773" y="1473901"/>
          <a:ext cx="663936" cy="552881"/>
        </a:xfrm>
        <a:prstGeom prst="hexagon">
          <a:avLst>
            <a:gd name="adj" fmla="val 25000"/>
            <a:gd name="vf" fmla="val 115470"/>
          </a:avLst>
        </a:prstGeom>
        <a:gradFill rotWithShape="0">
          <a:gsLst>
            <a:gs pos="0">
              <a:schemeClr val="accent2">
                <a:lumMod val="20000"/>
                <a:lumOff val="80000"/>
              </a:schemeClr>
            </a:gs>
            <a:gs pos="50000">
              <a:schemeClr val="accent2">
                <a:lumMod val="60000"/>
                <a:lumOff val="40000"/>
              </a:schemeClr>
            </a:gs>
            <a:gs pos="100000">
              <a:schemeClr val="accent2">
                <a:lumMod val="7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a:t>
          </a:r>
          <a:endParaRPr lang="en-US" sz="3200" kern="1200" dirty="0"/>
        </a:p>
      </dsp:txBody>
      <dsp:txXfrm rot="-5400000">
        <a:off x="1552740" y="1519775"/>
        <a:ext cx="384001" cy="461134"/>
      </dsp:txXfrm>
    </dsp:sp>
    <dsp:sp modelId="{27AFCC8E-A474-44D3-9D83-FA1892043225}">
      <dsp:nvSpPr>
        <dsp:cNvPr id="0" name=""/>
        <dsp:cNvSpPr/>
      </dsp:nvSpPr>
      <dsp:spPr>
        <a:xfrm>
          <a:off x="2410717" y="3552735"/>
          <a:ext cx="633829" cy="352127"/>
        </a:xfrm>
        <a:prstGeom prst="rect">
          <a:avLst/>
        </a:prstGeom>
        <a:noFill/>
        <a:ln>
          <a:noFill/>
        </a:ln>
        <a:effectLst/>
      </dsp:spPr>
      <dsp:style>
        <a:lnRef idx="0">
          <a:scrgbClr r="0" g="0" b="0"/>
        </a:lnRef>
        <a:fillRef idx="0">
          <a:scrgbClr r="0" g="0" b="0"/>
        </a:fillRef>
        <a:effectRef idx="0">
          <a:scrgbClr r="0" g="0" b="0"/>
        </a:effectRef>
        <a:fontRef idx="minor"/>
      </dsp:style>
    </dsp:sp>
    <dsp:sp modelId="{1FEB3426-0FB3-4CDD-A56B-6C9642367785}">
      <dsp:nvSpPr>
        <dsp:cNvPr id="0" name=""/>
        <dsp:cNvSpPr/>
      </dsp:nvSpPr>
      <dsp:spPr>
        <a:xfrm rot="16200000" flipV="1">
          <a:off x="4061211" y="2575015"/>
          <a:ext cx="67655" cy="214991"/>
        </a:xfrm>
        <a:prstGeom prst="hexagon">
          <a:avLst>
            <a:gd name="adj" fmla="val 25000"/>
            <a:gd name="vf" fmla="val 115470"/>
          </a:avLst>
        </a:prstGeom>
        <a:gradFill rotWithShape="0">
          <a:gsLst>
            <a:gs pos="0">
              <a:schemeClr val="accent1">
                <a:hueOff val="0"/>
                <a:satOff val="0"/>
                <a:lum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5400000">
        <a:off x="4023375" y="2659959"/>
        <a:ext cx="143327" cy="4510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D8F26FC-F9BF-1B4B-B836-197584C6C25D}" type="datetimeFigureOut">
              <a:rPr lang="en-US" smtClean="0"/>
              <a:pPr/>
              <a:t>11/27/2023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88BDF5-082B-2A40-957B-1A1489EEBDA3}" type="slidenum">
              <a:rPr lang="en-US" smtClean="0"/>
              <a:pPr/>
              <a:t>‹#›</a:t>
            </a:fld>
            <a:endParaRPr lang="en-US" dirty="0"/>
          </a:p>
        </p:txBody>
      </p:sp>
    </p:spTree>
    <p:extLst>
      <p:ext uri="{BB962C8B-B14F-4D97-AF65-F5344CB8AC3E}">
        <p14:creationId xmlns:p14="http://schemas.microsoft.com/office/powerpoint/2010/main" val="676041628"/>
      </p:ext>
    </p:extLst>
  </p:cSld>
  <p:clrMap bg1="lt1" tx1="dk1" bg2="lt2" tx2="dk2" accent1="accent1" accent2="accent2" accent3="accent3" accent4="accent4" accent5="accent5" accent6="accent6" hlink="hlink" folHlink="folHlink"/>
  <p:notesStyle>
    <a:lvl1pPr marL="0" algn="l" defTabSz="779252" rtl="0" eaLnBrk="1" latinLnBrk="0" hangingPunct="1">
      <a:defRPr sz="1023" b="0" i="0" kern="1200">
        <a:solidFill>
          <a:schemeClr val="tx1"/>
        </a:solidFill>
        <a:latin typeface="Arial" panose="020B0604020202020204" pitchFamily="34" charset="0"/>
        <a:ea typeface="+mn-ea"/>
        <a:cs typeface="+mn-cs"/>
      </a:defRPr>
    </a:lvl1pPr>
    <a:lvl2pPr marL="389626" algn="l" defTabSz="779252" rtl="0" eaLnBrk="1" latinLnBrk="0" hangingPunct="1">
      <a:defRPr sz="1023" b="0" i="0" kern="1200">
        <a:solidFill>
          <a:schemeClr val="tx1"/>
        </a:solidFill>
        <a:latin typeface="Arial" panose="020B0604020202020204" pitchFamily="34" charset="0"/>
        <a:ea typeface="+mn-ea"/>
        <a:cs typeface="+mn-cs"/>
      </a:defRPr>
    </a:lvl2pPr>
    <a:lvl3pPr marL="779252" algn="l" defTabSz="779252" rtl="0" eaLnBrk="1" latinLnBrk="0" hangingPunct="1">
      <a:defRPr sz="1023" b="0" i="0" kern="1200">
        <a:solidFill>
          <a:schemeClr val="tx1"/>
        </a:solidFill>
        <a:latin typeface="Arial" panose="020B0604020202020204" pitchFamily="34" charset="0"/>
        <a:ea typeface="+mn-ea"/>
        <a:cs typeface="+mn-cs"/>
      </a:defRPr>
    </a:lvl3pPr>
    <a:lvl4pPr marL="1168878" algn="l" defTabSz="779252" rtl="0" eaLnBrk="1" latinLnBrk="0" hangingPunct="1">
      <a:defRPr sz="1023" b="0" i="0" kern="1200">
        <a:solidFill>
          <a:schemeClr val="tx1"/>
        </a:solidFill>
        <a:latin typeface="Arial" panose="020B0604020202020204" pitchFamily="34" charset="0"/>
        <a:ea typeface="+mn-ea"/>
        <a:cs typeface="+mn-cs"/>
      </a:defRPr>
    </a:lvl4pPr>
    <a:lvl5pPr marL="1558503" algn="l" defTabSz="779252" rtl="0" eaLnBrk="1" latinLnBrk="0" hangingPunct="1">
      <a:defRPr sz="1023" b="0" i="0" kern="1200">
        <a:solidFill>
          <a:schemeClr val="tx1"/>
        </a:solidFill>
        <a:latin typeface="Arial" panose="020B0604020202020204" pitchFamily="34" charset="0"/>
        <a:ea typeface="+mn-ea"/>
        <a:cs typeface="+mn-cs"/>
      </a:defRPr>
    </a:lvl5pPr>
    <a:lvl6pPr marL="1948129" algn="l" defTabSz="779252" rtl="0" eaLnBrk="1" latinLnBrk="0" hangingPunct="1">
      <a:defRPr sz="1023" kern="1200">
        <a:solidFill>
          <a:schemeClr val="tx1"/>
        </a:solidFill>
        <a:latin typeface="+mn-lt"/>
        <a:ea typeface="+mn-ea"/>
        <a:cs typeface="+mn-cs"/>
      </a:defRPr>
    </a:lvl6pPr>
    <a:lvl7pPr marL="2337755" algn="l" defTabSz="779252" rtl="0" eaLnBrk="1" latinLnBrk="0" hangingPunct="1">
      <a:defRPr sz="1023" kern="1200">
        <a:solidFill>
          <a:schemeClr val="tx1"/>
        </a:solidFill>
        <a:latin typeface="+mn-lt"/>
        <a:ea typeface="+mn-ea"/>
        <a:cs typeface="+mn-cs"/>
      </a:defRPr>
    </a:lvl7pPr>
    <a:lvl8pPr marL="2727381" algn="l" defTabSz="779252" rtl="0" eaLnBrk="1" latinLnBrk="0" hangingPunct="1">
      <a:defRPr sz="1023" kern="1200">
        <a:solidFill>
          <a:schemeClr val="tx1"/>
        </a:solidFill>
        <a:latin typeface="+mn-lt"/>
        <a:ea typeface="+mn-ea"/>
        <a:cs typeface="+mn-cs"/>
      </a:defRPr>
    </a:lvl8pPr>
    <a:lvl9pPr marL="3117007" algn="l" defTabSz="779252" rtl="0" eaLnBrk="1" latinLnBrk="0" hangingPunct="1">
      <a:defRPr sz="10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050" dirty="0" smtClean="0"/>
              <a:t>Abstract: Colorectal cancer is the second most common cancer in Aotearoa New Zealand resulting in over 1,200 deaths each year.  While age standardised incidence rates in the total population have been steadily decreasing against a background of static incidence rates and an aging population, incidence rates for early onset colorectal cancer (EOCRC) in those under 50 years old have been increasing in Aotearoa New Zealand, as has been found elsewhere.  The New Zealand Cancer Registry data from 2000-2020 was examined by Poisson regression to quantify trends in incidence and age standardised incidence by age group, sex and cancer location for total and Māori ethnicity and projected to 2040 using population projections from Statistics New Zealand.  A critical aspect of this research is the production of meaningful statistics in the New Zealand context that are sympathetic to Māori world views, Māori health advancement and indigenous research methodology against a background of global efforts that minimise such considerations..  </a:t>
            </a:r>
          </a:p>
          <a:p>
            <a:pPr algn="l"/>
            <a:r>
              <a:rPr lang="en-NZ" sz="1050" dirty="0" smtClean="0"/>
              <a:t>Keywords: Colorectal cancer,  epidemiology, Māori health advancement, indigenous research</a:t>
            </a:r>
          </a:p>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a:t>
            </a:fld>
            <a:endParaRPr lang="en-US" dirty="0"/>
          </a:p>
        </p:txBody>
      </p:sp>
    </p:spTree>
    <p:extLst>
      <p:ext uri="{BB962C8B-B14F-4D97-AF65-F5344CB8AC3E}">
        <p14:creationId xmlns:p14="http://schemas.microsoft.com/office/powerpoint/2010/main" val="224505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18</a:t>
            </a:fld>
            <a:endParaRPr lang="en-US" dirty="0"/>
          </a:p>
        </p:txBody>
      </p:sp>
    </p:spTree>
    <p:extLst>
      <p:ext uri="{BB962C8B-B14F-4D97-AF65-F5344CB8AC3E}">
        <p14:creationId xmlns:p14="http://schemas.microsoft.com/office/powerpoint/2010/main" val="60087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19</a:t>
            </a:fld>
            <a:endParaRPr lang="en-US" dirty="0"/>
          </a:p>
        </p:txBody>
      </p:sp>
    </p:spTree>
    <p:extLst>
      <p:ext uri="{BB962C8B-B14F-4D97-AF65-F5344CB8AC3E}">
        <p14:creationId xmlns:p14="http://schemas.microsoft.com/office/powerpoint/2010/main" val="1269070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20</a:t>
            </a:fld>
            <a:endParaRPr lang="en-US" dirty="0"/>
          </a:p>
        </p:txBody>
      </p:sp>
    </p:spTree>
    <p:extLst>
      <p:ext uri="{BB962C8B-B14F-4D97-AF65-F5344CB8AC3E}">
        <p14:creationId xmlns:p14="http://schemas.microsoft.com/office/powerpoint/2010/main" val="175045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10</a:t>
            </a:fld>
            <a:endParaRPr lang="en-US" dirty="0"/>
          </a:p>
        </p:txBody>
      </p:sp>
    </p:spTree>
    <p:extLst>
      <p:ext uri="{BB962C8B-B14F-4D97-AF65-F5344CB8AC3E}">
        <p14:creationId xmlns:p14="http://schemas.microsoft.com/office/powerpoint/2010/main" val="363109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11</a:t>
            </a:fld>
            <a:endParaRPr lang="en-US" dirty="0"/>
          </a:p>
        </p:txBody>
      </p:sp>
    </p:spTree>
    <p:extLst>
      <p:ext uri="{BB962C8B-B14F-4D97-AF65-F5344CB8AC3E}">
        <p14:creationId xmlns:p14="http://schemas.microsoft.com/office/powerpoint/2010/main" val="138715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12</a:t>
            </a:fld>
            <a:endParaRPr lang="en-US" dirty="0"/>
          </a:p>
        </p:txBody>
      </p:sp>
    </p:spTree>
    <p:extLst>
      <p:ext uri="{BB962C8B-B14F-4D97-AF65-F5344CB8AC3E}">
        <p14:creationId xmlns:p14="http://schemas.microsoft.com/office/powerpoint/2010/main" val="31181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13</a:t>
            </a:fld>
            <a:endParaRPr lang="en-US" dirty="0"/>
          </a:p>
        </p:txBody>
      </p:sp>
    </p:spTree>
    <p:extLst>
      <p:ext uri="{BB962C8B-B14F-4D97-AF65-F5344CB8AC3E}">
        <p14:creationId xmlns:p14="http://schemas.microsoft.com/office/powerpoint/2010/main" val="108000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14</a:t>
            </a:fld>
            <a:endParaRPr lang="en-US" dirty="0"/>
          </a:p>
        </p:txBody>
      </p:sp>
    </p:spTree>
    <p:extLst>
      <p:ext uri="{BB962C8B-B14F-4D97-AF65-F5344CB8AC3E}">
        <p14:creationId xmlns:p14="http://schemas.microsoft.com/office/powerpoint/2010/main" val="299297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15</a:t>
            </a:fld>
            <a:endParaRPr lang="en-US" dirty="0"/>
          </a:p>
        </p:txBody>
      </p:sp>
    </p:spTree>
    <p:extLst>
      <p:ext uri="{BB962C8B-B14F-4D97-AF65-F5344CB8AC3E}">
        <p14:creationId xmlns:p14="http://schemas.microsoft.com/office/powerpoint/2010/main" val="608796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16</a:t>
            </a:fld>
            <a:endParaRPr lang="en-US" dirty="0"/>
          </a:p>
        </p:txBody>
      </p:sp>
    </p:spTree>
    <p:extLst>
      <p:ext uri="{BB962C8B-B14F-4D97-AF65-F5344CB8AC3E}">
        <p14:creationId xmlns:p14="http://schemas.microsoft.com/office/powerpoint/2010/main" val="103057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88BDF5-082B-2A40-957B-1A1489EEBDA3}" type="slidenum">
              <a:rPr lang="en-US" smtClean="0"/>
              <a:pPr/>
              <a:t>17</a:t>
            </a:fld>
            <a:endParaRPr lang="en-US" dirty="0"/>
          </a:p>
        </p:txBody>
      </p:sp>
    </p:spTree>
    <p:extLst>
      <p:ext uri="{BB962C8B-B14F-4D97-AF65-F5344CB8AC3E}">
        <p14:creationId xmlns:p14="http://schemas.microsoft.com/office/powerpoint/2010/main" val="740492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0050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8E7E3-5349-ED49-9404-2BFA7413600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Text Placeholder 4">
            <a:extLst>
              <a:ext uri="{FF2B5EF4-FFF2-40B4-BE49-F238E27FC236}">
                <a16:creationId xmlns:a16="http://schemas.microsoft.com/office/drawing/2014/main" id="{E989B577-02B8-B947-9BF8-5626CDB052DD}"/>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6" name="Picture 5">
            <a:extLst>
              <a:ext uri="{FF2B5EF4-FFF2-40B4-BE49-F238E27FC236}">
                <a16:creationId xmlns:a16="http://schemas.microsoft.com/office/drawing/2014/main" id="{DF8D0E36-FA2C-EA43-90FB-5E3AC6B13A00}"/>
              </a:ext>
            </a:extLst>
          </p:cNvPr>
          <p:cNvPicPr>
            <a:picLocks noChangeAspect="1"/>
          </p:cNvPicPr>
          <p:nvPr userDrawn="1"/>
        </p:nvPicPr>
        <p:blipFill>
          <a:blip r:embed="rId3"/>
          <a:stretch>
            <a:fillRect/>
          </a:stretch>
        </p:blipFill>
        <p:spPr>
          <a:xfrm>
            <a:off x="7575458" y="323633"/>
            <a:ext cx="1257132" cy="626194"/>
          </a:xfrm>
          <a:prstGeom prst="rect">
            <a:avLst/>
          </a:prstGeom>
        </p:spPr>
      </p:pic>
    </p:spTree>
    <p:extLst>
      <p:ext uri="{BB962C8B-B14F-4D97-AF65-F5344CB8AC3E}">
        <p14:creationId xmlns:p14="http://schemas.microsoft.com/office/powerpoint/2010/main" val="230728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campaign cover">
    <p:bg>
      <p:bgPr>
        <a:solidFill>
          <a:srgbClr val="00508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3D6EB-1FEB-2347-8EA6-75C9C233714E}"/>
              </a:ext>
            </a:extLst>
          </p:cNvPr>
          <p:cNvPicPr>
            <a:picLocks noChangeAspect="1"/>
          </p:cNvPicPr>
          <p:nvPr userDrawn="1"/>
        </p:nvPicPr>
        <p:blipFill>
          <a:blip r:embed="rId2"/>
          <a:srcRect/>
          <a:stretch/>
        </p:blipFill>
        <p:spPr>
          <a:xfrm>
            <a:off x="0" y="0"/>
            <a:ext cx="9144000" cy="5143500"/>
          </a:xfrm>
          <a:prstGeom prst="rect">
            <a:avLst/>
          </a:prstGeom>
        </p:spPr>
      </p:pic>
      <p:sp>
        <p:nvSpPr>
          <p:cNvPr id="17" name="Text Placeholder 4">
            <a:extLst>
              <a:ext uri="{FF2B5EF4-FFF2-40B4-BE49-F238E27FC236}">
                <a16:creationId xmlns:a16="http://schemas.microsoft.com/office/drawing/2014/main" id="{E989B577-02B8-B947-9BF8-5626CDB052DD}"/>
              </a:ext>
            </a:extLst>
          </p:cNvPr>
          <p:cNvSpPr>
            <a:spLocks noGrp="1"/>
          </p:cNvSpPr>
          <p:nvPr>
            <p:ph type="body" sz="quarter" idx="13" hasCustomPrompt="1"/>
          </p:nvPr>
        </p:nvSpPr>
        <p:spPr>
          <a:xfrm>
            <a:off x="3023601" y="2384145"/>
            <a:ext cx="5735411" cy="1592769"/>
          </a:xfrm>
        </p:spPr>
        <p:txBody>
          <a:bodyPr>
            <a:noAutofit/>
          </a:bodyPr>
          <a:lstStyle>
            <a:lvl1pPr marL="0" indent="0" algn="l">
              <a:lnSpc>
                <a:spcPts val="4000"/>
              </a:lnSpc>
              <a:buNone/>
              <a:defRPr sz="3750" b="1">
                <a:solidFill>
                  <a:srgbClr val="F9C000"/>
                </a:solidFill>
              </a:defRPr>
            </a:lvl1pPr>
          </a:lstStyle>
          <a:p>
            <a:pPr lvl="0"/>
            <a:r>
              <a:rPr lang="en-GB" dirty="0"/>
              <a:t>Click to add text</a:t>
            </a:r>
          </a:p>
        </p:txBody>
      </p:sp>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3023601" y="4330485"/>
            <a:ext cx="5735410"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3023962" y="1956463"/>
            <a:ext cx="5735410"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spTree>
    <p:extLst>
      <p:ext uri="{BB962C8B-B14F-4D97-AF65-F5344CB8AC3E}">
        <p14:creationId xmlns:p14="http://schemas.microsoft.com/office/powerpoint/2010/main" val="252483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2" name="Rectangle 11">
            <a:extLst>
              <a:ext uri="{FF2B5EF4-FFF2-40B4-BE49-F238E27FC236}">
                <a16:creationId xmlns:a16="http://schemas.microsoft.com/office/drawing/2014/main" id="{F78D5374-FFE7-7749-8739-5F2F37C3801B}"/>
              </a:ext>
            </a:extLst>
          </p:cNvPr>
          <p:cNvSpPr/>
          <p:nvPr userDrawn="1"/>
        </p:nvSpPr>
        <p:spPr>
          <a:xfrm>
            <a:off x="624611" y="538116"/>
            <a:ext cx="540000"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542925" y="1095451"/>
            <a:ext cx="7972425" cy="260350"/>
          </a:xfrm>
        </p:spPr>
        <p:txBody>
          <a:bodyPr>
            <a:noAutofit/>
          </a:bodyPr>
          <a:lstStyle>
            <a:lvl1pPr marL="0" indent="0">
              <a:buNone/>
              <a:defRPr b="1"/>
            </a:lvl1pPr>
          </a:lstStyle>
          <a:p>
            <a:pPr lvl="0"/>
            <a:r>
              <a:rPr lang="en-GB" dirty="0"/>
              <a:t>Click to add subtitle</a:t>
            </a:r>
          </a:p>
        </p:txBody>
      </p:sp>
      <p:sp>
        <p:nvSpPr>
          <p:cNvPr id="25" name="Text Placeholder 23">
            <a:extLst>
              <a:ext uri="{FF2B5EF4-FFF2-40B4-BE49-F238E27FC236}">
                <a16:creationId xmlns:a16="http://schemas.microsoft.com/office/drawing/2014/main" id="{5CE11997-7F10-8A40-8576-9FAE774CC158}"/>
              </a:ext>
            </a:extLst>
          </p:cNvPr>
          <p:cNvSpPr>
            <a:spLocks noGrp="1"/>
          </p:cNvSpPr>
          <p:nvPr>
            <p:ph type="body" sz="quarter" idx="21" hasCustomPrompt="1"/>
          </p:nvPr>
        </p:nvSpPr>
        <p:spPr>
          <a:xfrm>
            <a:off x="542925" y="1509196"/>
            <a:ext cx="7972425" cy="3024909"/>
          </a:xfrm>
        </p:spPr>
        <p:txBody>
          <a:bodyPr numCol="1" spcCol="180000">
            <a:noAutofit/>
          </a:bodyPr>
          <a:lstStyle>
            <a:lvl1pPr marL="0" indent="0">
              <a:lnSpc>
                <a:spcPts val="2300"/>
              </a:lnSpc>
              <a:spcAft>
                <a:spcPts val="300"/>
              </a:spcAft>
              <a:buFont typeface="Arial" panose="020B0604020202020204" pitchFamily="34" charset="0"/>
              <a:buNone/>
              <a:defRPr/>
            </a:lvl1pPr>
          </a:lstStyle>
          <a:p>
            <a:pPr lvl="0"/>
            <a:r>
              <a:rPr lang="en-GB" dirty="0"/>
              <a:t>Click to add single column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viverra</a:t>
            </a:r>
            <a:r>
              <a:rPr lang="en-GB" dirty="0"/>
              <a:t> </a:t>
            </a:r>
            <a:r>
              <a:rPr lang="en-GB" dirty="0" err="1"/>
              <a:t>adipiscing</a:t>
            </a:r>
            <a:r>
              <a:rPr lang="en-GB" dirty="0"/>
              <a:t> at in </a:t>
            </a:r>
            <a:r>
              <a:rPr lang="en-GB" dirty="0" err="1"/>
              <a:t>tellus</a:t>
            </a:r>
            <a:r>
              <a:rPr lang="en-GB" dirty="0"/>
              <a:t> integer </a:t>
            </a:r>
            <a:r>
              <a:rPr lang="en-GB" dirty="0" err="1"/>
              <a:t>feugiat</a:t>
            </a:r>
            <a:r>
              <a:rPr lang="en-GB" dirty="0"/>
              <a:t>. Felis </a:t>
            </a:r>
            <a:r>
              <a:rPr lang="en-GB" dirty="0" err="1"/>
              <a:t>eget</a:t>
            </a:r>
            <a:r>
              <a:rPr lang="en-GB" dirty="0"/>
              <a:t> </a:t>
            </a:r>
            <a:r>
              <a:rPr lang="en-GB" dirty="0" err="1"/>
              <a:t>velit</a:t>
            </a:r>
            <a:r>
              <a:rPr lang="en-GB" dirty="0"/>
              <a:t> </a:t>
            </a:r>
            <a:r>
              <a:rPr lang="en-GB" dirty="0" err="1"/>
              <a:t>aliquet</a:t>
            </a:r>
            <a:r>
              <a:rPr lang="en-GB" dirty="0"/>
              <a:t> </a:t>
            </a:r>
            <a:r>
              <a:rPr lang="en-GB" dirty="0" err="1"/>
              <a:t>sagittis</a:t>
            </a:r>
            <a:r>
              <a:rPr lang="en-GB" dirty="0"/>
              <a:t> id.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Tortor</a:t>
            </a:r>
            <a:r>
              <a:rPr lang="en-GB" dirty="0"/>
              <a:t> </a:t>
            </a:r>
            <a:r>
              <a:rPr lang="en-GB" dirty="0" err="1"/>
              <a:t>aliquam</a:t>
            </a:r>
            <a:r>
              <a:rPr lang="en-GB" dirty="0"/>
              <a:t> </a:t>
            </a:r>
            <a:r>
              <a:rPr lang="en-GB" dirty="0" err="1"/>
              <a:t>nulla</a:t>
            </a:r>
            <a:r>
              <a:rPr lang="en-GB" dirty="0"/>
              <a:t> </a:t>
            </a:r>
            <a:r>
              <a:rPr lang="en-GB" dirty="0" err="1"/>
              <a:t>facilisi</a:t>
            </a:r>
            <a:r>
              <a:rPr lang="en-GB" dirty="0"/>
              <a:t> </a:t>
            </a:r>
            <a:r>
              <a:rPr lang="en-GB" dirty="0" err="1"/>
              <a:t>cras</a:t>
            </a:r>
            <a:r>
              <a:rPr lang="en-GB" dirty="0"/>
              <a:t> fermentum.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 Fermentum dui </a:t>
            </a:r>
            <a:r>
              <a:rPr lang="en-GB" dirty="0" err="1"/>
              <a:t>faucibus</a:t>
            </a:r>
            <a:r>
              <a:rPr lang="en-GB" dirty="0"/>
              <a:t> in </a:t>
            </a:r>
            <a:r>
              <a:rPr lang="en-GB" dirty="0" err="1"/>
              <a:t>ornare</a:t>
            </a:r>
            <a:r>
              <a:rPr lang="en-GB" dirty="0"/>
              <a:t> </a:t>
            </a:r>
            <a:r>
              <a:rPr lang="en-GB" dirty="0" err="1"/>
              <a:t>quam</a:t>
            </a:r>
            <a:r>
              <a:rPr lang="en-GB" dirty="0"/>
              <a:t> </a:t>
            </a:r>
            <a:r>
              <a:rPr lang="en-GB" dirty="0" err="1"/>
              <a:t>viverra</a:t>
            </a:r>
            <a:r>
              <a:rPr lang="en-GB" dirty="0"/>
              <a:t>.</a:t>
            </a:r>
          </a:p>
          <a:p>
            <a:pPr lvl="0"/>
            <a:endParaRPr lang="en-GB" dirty="0"/>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120245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red one column no lin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lgn="ct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542925" y="1095451"/>
            <a:ext cx="7972425" cy="260350"/>
          </a:xfrm>
        </p:spPr>
        <p:txBody>
          <a:bodyPr>
            <a:noAutofit/>
          </a:bodyPr>
          <a:lstStyle>
            <a:lvl1pPr marL="0" indent="0" algn="ctr">
              <a:buNone/>
              <a:defRPr b="1"/>
            </a:lvl1pPr>
          </a:lstStyle>
          <a:p>
            <a:pPr lvl="0"/>
            <a:r>
              <a:rPr lang="en-GB" dirty="0"/>
              <a:t>Click to add subtitle</a:t>
            </a:r>
          </a:p>
        </p:txBody>
      </p:sp>
      <p:sp>
        <p:nvSpPr>
          <p:cNvPr id="25" name="Text Placeholder 23">
            <a:extLst>
              <a:ext uri="{FF2B5EF4-FFF2-40B4-BE49-F238E27FC236}">
                <a16:creationId xmlns:a16="http://schemas.microsoft.com/office/drawing/2014/main" id="{5CE11997-7F10-8A40-8576-9FAE774CC158}"/>
              </a:ext>
            </a:extLst>
          </p:cNvPr>
          <p:cNvSpPr>
            <a:spLocks noGrp="1"/>
          </p:cNvSpPr>
          <p:nvPr>
            <p:ph type="body" sz="quarter" idx="21" hasCustomPrompt="1"/>
          </p:nvPr>
        </p:nvSpPr>
        <p:spPr>
          <a:xfrm>
            <a:off x="542925" y="1509196"/>
            <a:ext cx="7972425" cy="3024909"/>
          </a:xfrm>
        </p:spPr>
        <p:txBody>
          <a:bodyPr numCol="1" spcCol="180000">
            <a:noAutofit/>
          </a:bodyPr>
          <a:lstStyle>
            <a:lvl1pPr marL="0" indent="0" algn="ctr">
              <a:buFont typeface="Arial" panose="020B0604020202020204" pitchFamily="34" charset="0"/>
              <a:buNone/>
              <a:defRPr/>
            </a:lvl1pPr>
          </a:lstStyle>
          <a:p>
            <a:pPr lvl="0"/>
            <a:r>
              <a:rPr lang="en-GB" dirty="0"/>
              <a:t>Click to add single column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viverra</a:t>
            </a:r>
            <a:r>
              <a:rPr lang="en-GB" dirty="0"/>
              <a:t> </a:t>
            </a:r>
            <a:r>
              <a:rPr lang="en-GB" dirty="0" err="1"/>
              <a:t>adipiscing</a:t>
            </a:r>
            <a:r>
              <a:rPr lang="en-GB" dirty="0"/>
              <a:t> at in </a:t>
            </a:r>
            <a:r>
              <a:rPr lang="en-GB" dirty="0" err="1"/>
              <a:t>tellus</a:t>
            </a:r>
            <a:r>
              <a:rPr lang="en-GB" dirty="0"/>
              <a:t> integer </a:t>
            </a:r>
            <a:r>
              <a:rPr lang="en-GB" dirty="0" err="1"/>
              <a:t>feugiat</a:t>
            </a:r>
            <a:r>
              <a:rPr lang="en-GB" dirty="0"/>
              <a:t>.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Tortor</a:t>
            </a:r>
            <a:r>
              <a:rPr lang="en-GB" dirty="0"/>
              <a:t> </a:t>
            </a:r>
            <a:r>
              <a:rPr lang="en-GB" dirty="0" err="1"/>
              <a:t>aliquam</a:t>
            </a:r>
            <a:r>
              <a:rPr lang="en-GB" dirty="0"/>
              <a:t> </a:t>
            </a:r>
            <a:r>
              <a:rPr lang="en-GB" dirty="0" err="1"/>
              <a:t>nulla</a:t>
            </a:r>
            <a:r>
              <a:rPr lang="en-GB" dirty="0"/>
              <a:t> </a:t>
            </a:r>
            <a:r>
              <a:rPr lang="en-GB" dirty="0" err="1"/>
              <a:t>facilisi</a:t>
            </a:r>
            <a:r>
              <a:rPr lang="en-GB" dirty="0"/>
              <a:t> </a:t>
            </a:r>
            <a:r>
              <a:rPr lang="en-GB" dirty="0" err="1"/>
              <a:t>cras</a:t>
            </a:r>
            <a:r>
              <a:rPr lang="en-GB" dirty="0"/>
              <a:t> fermentum.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 Fermentum dui </a:t>
            </a:r>
            <a:r>
              <a:rPr lang="en-GB" dirty="0" err="1"/>
              <a:t>faucibus</a:t>
            </a:r>
            <a:r>
              <a:rPr lang="en-GB" dirty="0"/>
              <a:t> in </a:t>
            </a:r>
            <a:r>
              <a:rPr lang="en-GB" dirty="0" err="1"/>
              <a:t>ornare</a:t>
            </a:r>
            <a:r>
              <a:rPr lang="en-GB" dirty="0"/>
              <a:t> </a:t>
            </a:r>
            <a:r>
              <a:rPr lang="en-GB" dirty="0" err="1"/>
              <a:t>quam</a:t>
            </a:r>
            <a:r>
              <a:rPr lang="en-GB" dirty="0"/>
              <a:t> </a:t>
            </a:r>
            <a:r>
              <a:rPr lang="en-GB" dirty="0" err="1"/>
              <a:t>viverra</a:t>
            </a:r>
            <a:r>
              <a:rPr lang="en-GB" dirty="0"/>
              <a:t>. Tellus in </a:t>
            </a:r>
            <a:r>
              <a:rPr lang="en-GB" dirty="0" err="1"/>
              <a:t>hac</a:t>
            </a:r>
            <a:r>
              <a:rPr lang="en-GB" dirty="0"/>
              <a:t> </a:t>
            </a:r>
            <a:r>
              <a:rPr lang="en-GB" dirty="0" err="1"/>
              <a:t>habitasse</a:t>
            </a:r>
            <a:r>
              <a:rPr lang="en-GB" dirty="0"/>
              <a:t> </a:t>
            </a:r>
            <a:r>
              <a:rPr lang="en-GB" dirty="0" err="1"/>
              <a:t>platea</a:t>
            </a:r>
            <a:r>
              <a:rPr lang="en-GB" dirty="0"/>
              <a:t> </a:t>
            </a:r>
            <a:r>
              <a:rPr lang="en-GB" dirty="0" err="1"/>
              <a:t>dictumst</a:t>
            </a:r>
            <a:r>
              <a:rPr lang="en-GB" dirty="0"/>
              <a:t> vestibulum </a:t>
            </a:r>
            <a:r>
              <a:rPr lang="en-GB" dirty="0" err="1"/>
              <a:t>rhoncus</a:t>
            </a:r>
            <a:r>
              <a:rPr lang="en-GB" dirty="0"/>
              <a:t> </a:t>
            </a:r>
            <a:r>
              <a:rPr lang="en-GB" dirty="0" err="1"/>
              <a:t>est</a:t>
            </a:r>
            <a:r>
              <a:rPr lang="en-GB" dirty="0"/>
              <a:t> </a:t>
            </a:r>
            <a:r>
              <a:rPr lang="en-GB" dirty="0" err="1"/>
              <a:t>pellentesque</a:t>
            </a:r>
            <a:r>
              <a:rPr lang="en-GB" dirty="0"/>
              <a:t>.</a:t>
            </a:r>
          </a:p>
          <a:p>
            <a:pPr lvl="0"/>
            <a:endParaRPr lang="en-GB" dirty="0"/>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2627461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2" name="Rectangle 11">
            <a:extLst>
              <a:ext uri="{FF2B5EF4-FFF2-40B4-BE49-F238E27FC236}">
                <a16:creationId xmlns:a16="http://schemas.microsoft.com/office/drawing/2014/main" id="{F78D5374-FFE7-7749-8739-5F2F37C3801B}"/>
              </a:ext>
            </a:extLst>
          </p:cNvPr>
          <p:cNvSpPr/>
          <p:nvPr userDrawn="1"/>
        </p:nvSpPr>
        <p:spPr>
          <a:xfrm>
            <a:off x="624611" y="538115"/>
            <a:ext cx="540000" cy="36000"/>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7" name="Slide Number Placeholder 7">
            <a:extLst>
              <a:ext uri="{FF2B5EF4-FFF2-40B4-BE49-F238E27FC236}">
                <a16:creationId xmlns:a16="http://schemas.microsoft.com/office/drawing/2014/main" id="{144EE808-45F3-0B45-A79A-B15B017AE3DB}"/>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2" name="Text Placeholder 21">
            <a:extLst>
              <a:ext uri="{FF2B5EF4-FFF2-40B4-BE49-F238E27FC236}">
                <a16:creationId xmlns:a16="http://schemas.microsoft.com/office/drawing/2014/main" id="{6290D9F1-0210-8254-D753-CE6CD1C5FCE9}"/>
              </a:ext>
            </a:extLst>
          </p:cNvPr>
          <p:cNvSpPr>
            <a:spLocks noGrp="1"/>
          </p:cNvSpPr>
          <p:nvPr>
            <p:ph type="body" sz="quarter" idx="20" hasCustomPrompt="1"/>
          </p:nvPr>
        </p:nvSpPr>
        <p:spPr>
          <a:xfrm>
            <a:off x="542925" y="1095451"/>
            <a:ext cx="7972425" cy="260350"/>
          </a:xfrm>
        </p:spPr>
        <p:txBody>
          <a:bodyPr>
            <a:noAutofit/>
          </a:bodyPr>
          <a:lstStyle>
            <a:lvl1pPr marL="0" indent="0">
              <a:buNone/>
              <a:defRPr b="1"/>
            </a:lvl1pPr>
          </a:lstStyle>
          <a:p>
            <a:pPr lvl="0"/>
            <a:r>
              <a:rPr lang="en-GB" dirty="0"/>
              <a:t>Click to add subtitle</a:t>
            </a:r>
          </a:p>
        </p:txBody>
      </p:sp>
      <p:cxnSp>
        <p:nvCxnSpPr>
          <p:cNvPr id="4" name="Straight Arrow Connector 3">
            <a:extLst>
              <a:ext uri="{FF2B5EF4-FFF2-40B4-BE49-F238E27FC236}">
                <a16:creationId xmlns:a16="http://schemas.microsoft.com/office/drawing/2014/main" id="{0880B751-7180-ED2E-0190-8BDD2340E5E0}"/>
              </a:ext>
            </a:extLst>
          </p:cNvPr>
          <p:cNvCxnSpPr>
            <a:cxnSpLocks/>
          </p:cNvCxnSpPr>
          <p:nvPr userDrawn="1"/>
        </p:nvCxnSpPr>
        <p:spPr>
          <a:xfrm>
            <a:off x="4499002" y="1928692"/>
            <a:ext cx="0" cy="2009375"/>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3" name="Text Placeholder 23">
            <a:extLst>
              <a:ext uri="{FF2B5EF4-FFF2-40B4-BE49-F238E27FC236}">
                <a16:creationId xmlns:a16="http://schemas.microsoft.com/office/drawing/2014/main" id="{191D4C34-5F52-13F2-5233-327EFE727236}"/>
              </a:ext>
            </a:extLst>
          </p:cNvPr>
          <p:cNvSpPr>
            <a:spLocks noGrp="1"/>
          </p:cNvSpPr>
          <p:nvPr>
            <p:ph type="body" sz="quarter" idx="21" hasCustomPrompt="1"/>
          </p:nvPr>
        </p:nvSpPr>
        <p:spPr>
          <a:xfrm>
            <a:off x="542925" y="1509196"/>
            <a:ext cx="7972425" cy="3024909"/>
          </a:xfrm>
        </p:spPr>
        <p:txBody>
          <a:bodyPr numCol="2" spcCol="360000">
            <a:noAutofit/>
          </a:bodyPr>
          <a:lstStyle>
            <a:lvl1pPr marL="0" indent="0">
              <a:lnSpc>
                <a:spcPts val="2300"/>
              </a:lnSpc>
              <a:spcAft>
                <a:spcPts val="300"/>
              </a:spcAft>
              <a:buFont typeface="Arial" panose="020B0604020202020204" pitchFamily="34" charset="0"/>
              <a:buNone/>
              <a:defRPr/>
            </a:lvl1pPr>
          </a:lstStyle>
          <a:p>
            <a:pPr lvl="0"/>
            <a:r>
              <a:rPr lang="en-GB" dirty="0"/>
              <a:t>Click to add single column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viverra</a:t>
            </a:r>
            <a:r>
              <a:rPr lang="en-GB" dirty="0"/>
              <a:t> </a:t>
            </a:r>
            <a:r>
              <a:rPr lang="en-GB" dirty="0" err="1"/>
              <a:t>adipiscing</a:t>
            </a:r>
            <a:r>
              <a:rPr lang="en-GB" dirty="0"/>
              <a:t> at in </a:t>
            </a:r>
            <a:r>
              <a:rPr lang="en-GB" dirty="0" err="1"/>
              <a:t>tellus</a:t>
            </a:r>
            <a:r>
              <a:rPr lang="en-GB" dirty="0"/>
              <a:t> integer </a:t>
            </a:r>
            <a:r>
              <a:rPr lang="en-GB" dirty="0" err="1"/>
              <a:t>feugiat</a:t>
            </a:r>
            <a:r>
              <a:rPr lang="en-GB" dirty="0"/>
              <a:t>. Felis </a:t>
            </a:r>
            <a:r>
              <a:rPr lang="en-GB" dirty="0" err="1"/>
              <a:t>eget</a:t>
            </a:r>
            <a:r>
              <a:rPr lang="en-GB" dirty="0"/>
              <a:t> </a:t>
            </a:r>
            <a:r>
              <a:rPr lang="en-GB" dirty="0" err="1"/>
              <a:t>velit</a:t>
            </a:r>
            <a:r>
              <a:rPr lang="en-GB" dirty="0"/>
              <a:t> </a:t>
            </a:r>
            <a:r>
              <a:rPr lang="en-GB" dirty="0" err="1"/>
              <a:t>aliquet</a:t>
            </a:r>
            <a:r>
              <a:rPr lang="en-GB" dirty="0"/>
              <a:t> </a:t>
            </a:r>
            <a:r>
              <a:rPr lang="en-GB" dirty="0" err="1"/>
              <a:t>sagittis</a:t>
            </a:r>
            <a:r>
              <a:rPr lang="en-GB" dirty="0"/>
              <a:t> id.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Tortor</a:t>
            </a:r>
            <a:r>
              <a:rPr lang="en-GB" dirty="0"/>
              <a:t> </a:t>
            </a:r>
            <a:r>
              <a:rPr lang="en-GB" dirty="0" err="1"/>
              <a:t>aliquam</a:t>
            </a:r>
            <a:r>
              <a:rPr lang="en-GB" dirty="0"/>
              <a:t> </a:t>
            </a:r>
            <a:r>
              <a:rPr lang="en-GB" dirty="0" err="1"/>
              <a:t>nulla</a:t>
            </a:r>
            <a:r>
              <a:rPr lang="en-GB" dirty="0"/>
              <a:t> </a:t>
            </a:r>
            <a:r>
              <a:rPr lang="en-GB" dirty="0" err="1"/>
              <a:t>facilisi</a:t>
            </a:r>
            <a:r>
              <a:rPr lang="en-GB" dirty="0"/>
              <a:t> </a:t>
            </a:r>
            <a:r>
              <a:rPr lang="en-GB" dirty="0" err="1"/>
              <a:t>cras</a:t>
            </a:r>
            <a:r>
              <a:rPr lang="en-GB" dirty="0"/>
              <a:t> fermentum.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 Fermentum dui </a:t>
            </a:r>
            <a:r>
              <a:rPr lang="en-GB" dirty="0" err="1"/>
              <a:t>faucibus</a:t>
            </a:r>
            <a:r>
              <a:rPr lang="en-GB" dirty="0"/>
              <a:t> in </a:t>
            </a:r>
            <a:r>
              <a:rPr lang="en-GB" dirty="0" err="1"/>
              <a:t>ornare</a:t>
            </a:r>
            <a:r>
              <a:rPr lang="en-GB" dirty="0"/>
              <a:t> </a:t>
            </a:r>
            <a:r>
              <a:rPr lang="en-GB" dirty="0" err="1"/>
              <a:t>quam</a:t>
            </a:r>
            <a:r>
              <a:rPr lang="en-GB" dirty="0"/>
              <a:t> </a:t>
            </a:r>
            <a:r>
              <a:rPr lang="en-GB" dirty="0" err="1"/>
              <a:t>viverra</a:t>
            </a:r>
            <a:r>
              <a:rPr lang="en-GB" dirty="0"/>
              <a:t>.</a:t>
            </a:r>
          </a:p>
          <a:p>
            <a:pPr lvl="0"/>
            <a:endParaRPr lang="en-GB" dirty="0"/>
          </a:p>
        </p:txBody>
      </p:sp>
    </p:spTree>
    <p:extLst>
      <p:ext uri="{BB962C8B-B14F-4D97-AF65-F5344CB8AC3E}">
        <p14:creationId xmlns:p14="http://schemas.microsoft.com/office/powerpoint/2010/main" val="157315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4572000" cy="5143500"/>
          </a:xfrm>
        </p:spPr>
        <p:txBody>
          <a:bodyPr/>
          <a:lstStyle>
            <a:lvl1pPr marL="0" indent="0" algn="ctr">
              <a:buNone/>
              <a:defRPr sz="2400">
                <a:solidFill>
                  <a:srgbClr val="00508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10" name="Title 7">
            <a:extLst>
              <a:ext uri="{FF2B5EF4-FFF2-40B4-BE49-F238E27FC236}">
                <a16:creationId xmlns:a16="http://schemas.microsoft.com/office/drawing/2014/main" id="{3FB4792F-6A2E-4B43-99B8-95E861C32456}"/>
              </a:ext>
            </a:extLst>
          </p:cNvPr>
          <p:cNvSpPr>
            <a:spLocks noGrp="1"/>
          </p:cNvSpPr>
          <p:nvPr>
            <p:ph type="title" hasCustomPrompt="1"/>
          </p:nvPr>
        </p:nvSpPr>
        <p:spPr>
          <a:xfrm>
            <a:off x="4931043" y="694533"/>
            <a:ext cx="3858867"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1" name="Rectangle 10">
            <a:extLst>
              <a:ext uri="{FF2B5EF4-FFF2-40B4-BE49-F238E27FC236}">
                <a16:creationId xmlns:a16="http://schemas.microsoft.com/office/drawing/2014/main" id="{0005F628-37BF-7441-9878-7400744E81C6}"/>
              </a:ext>
            </a:extLst>
          </p:cNvPr>
          <p:cNvSpPr/>
          <p:nvPr userDrawn="1"/>
        </p:nvSpPr>
        <p:spPr>
          <a:xfrm>
            <a:off x="5011732" y="538116"/>
            <a:ext cx="540000"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12" name="Text Placeholder 21">
            <a:extLst>
              <a:ext uri="{FF2B5EF4-FFF2-40B4-BE49-F238E27FC236}">
                <a16:creationId xmlns:a16="http://schemas.microsoft.com/office/drawing/2014/main" id="{8DEC81BB-8695-5E41-AD42-6BC72F448C72}"/>
              </a:ext>
            </a:extLst>
          </p:cNvPr>
          <p:cNvSpPr>
            <a:spLocks noGrp="1"/>
          </p:cNvSpPr>
          <p:nvPr>
            <p:ph type="body" sz="quarter" idx="20" hasCustomPrompt="1"/>
          </p:nvPr>
        </p:nvSpPr>
        <p:spPr>
          <a:xfrm>
            <a:off x="4930047" y="1095451"/>
            <a:ext cx="3859186" cy="260350"/>
          </a:xfrm>
        </p:spPr>
        <p:txBody>
          <a:bodyPr>
            <a:noAutofit/>
          </a:bodyPr>
          <a:lstStyle>
            <a:lvl1pPr marL="0" indent="0">
              <a:buNone/>
              <a:defRPr b="1"/>
            </a:lvl1pPr>
          </a:lstStyle>
          <a:p>
            <a:pPr lvl="0"/>
            <a:r>
              <a:rPr lang="en-GB" dirty="0"/>
              <a:t>Click to add subtitle</a:t>
            </a:r>
          </a:p>
        </p:txBody>
      </p:sp>
      <p:sp>
        <p:nvSpPr>
          <p:cNvPr id="14" name="Text Placeholder 23">
            <a:extLst>
              <a:ext uri="{FF2B5EF4-FFF2-40B4-BE49-F238E27FC236}">
                <a16:creationId xmlns:a16="http://schemas.microsoft.com/office/drawing/2014/main" id="{F4448EE3-9F56-1E49-969F-4545BFCCA8F8}"/>
              </a:ext>
            </a:extLst>
          </p:cNvPr>
          <p:cNvSpPr>
            <a:spLocks noGrp="1"/>
          </p:cNvSpPr>
          <p:nvPr>
            <p:ph type="body" sz="quarter" idx="21" hasCustomPrompt="1"/>
          </p:nvPr>
        </p:nvSpPr>
        <p:spPr>
          <a:xfrm>
            <a:off x="4930047" y="1509196"/>
            <a:ext cx="3859186" cy="3024909"/>
          </a:xfrm>
        </p:spPr>
        <p:txBody>
          <a:bodyPr numCol="1" spcCol="180000">
            <a:noAutofit/>
          </a:bodyPr>
          <a:lstStyle>
            <a:lvl1pPr marL="0" indent="0">
              <a:buNone/>
              <a:defRPr/>
            </a:lvl1pPr>
          </a:lstStyle>
          <a:p>
            <a:pPr lvl="0"/>
            <a:r>
              <a:rPr lang="en-GB" dirty="0"/>
              <a:t>Click to add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endParaRPr lang="en-GB" dirty="0"/>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a:t>
            </a:r>
          </a:p>
        </p:txBody>
      </p:sp>
      <p:sp>
        <p:nvSpPr>
          <p:cNvPr id="8" name="Slide Number Placeholder 7">
            <a:extLst>
              <a:ext uri="{FF2B5EF4-FFF2-40B4-BE49-F238E27FC236}">
                <a16:creationId xmlns:a16="http://schemas.microsoft.com/office/drawing/2014/main" id="{BAFDFE31-426B-D942-8C9A-ED4ACF5FDC7C}"/>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73705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0929" y="0"/>
            <a:ext cx="4572000" cy="5143500"/>
          </a:xfrm>
        </p:spPr>
        <p:txBody>
          <a:bodyPr/>
          <a:lstStyle>
            <a:lvl1pPr marL="0" indent="0" algn="ctr">
              <a:buNone/>
              <a:defRPr sz="2400">
                <a:solidFill>
                  <a:srgbClr val="00508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10" name="Title 7">
            <a:extLst>
              <a:ext uri="{FF2B5EF4-FFF2-40B4-BE49-F238E27FC236}">
                <a16:creationId xmlns:a16="http://schemas.microsoft.com/office/drawing/2014/main" id="{D5CDACD2-C424-0D4E-AD81-2B0BCA7021A0}"/>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1" name="Rectangle 10">
            <a:extLst>
              <a:ext uri="{FF2B5EF4-FFF2-40B4-BE49-F238E27FC236}">
                <a16:creationId xmlns:a16="http://schemas.microsoft.com/office/drawing/2014/main" id="{36B8A96C-240C-054C-9783-E96EFD9FA0B1}"/>
              </a:ext>
            </a:extLst>
          </p:cNvPr>
          <p:cNvSpPr/>
          <p:nvPr userDrawn="1"/>
        </p:nvSpPr>
        <p:spPr>
          <a:xfrm>
            <a:off x="624611" y="538115"/>
            <a:ext cx="540000" cy="36000"/>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12" name="Text Placeholder 21">
            <a:extLst>
              <a:ext uri="{FF2B5EF4-FFF2-40B4-BE49-F238E27FC236}">
                <a16:creationId xmlns:a16="http://schemas.microsoft.com/office/drawing/2014/main" id="{898DAF2A-02B4-3744-88E3-B5DF5C6F2B31}"/>
              </a:ext>
            </a:extLst>
          </p:cNvPr>
          <p:cNvSpPr>
            <a:spLocks noGrp="1"/>
          </p:cNvSpPr>
          <p:nvPr>
            <p:ph type="body" sz="quarter" idx="20" hasCustomPrompt="1"/>
          </p:nvPr>
        </p:nvSpPr>
        <p:spPr>
          <a:xfrm>
            <a:off x="542926" y="1095451"/>
            <a:ext cx="3659318" cy="260350"/>
          </a:xfrm>
        </p:spPr>
        <p:txBody>
          <a:bodyPr>
            <a:noAutofit/>
          </a:bodyPr>
          <a:lstStyle>
            <a:lvl1pPr marL="0" indent="0">
              <a:buNone/>
              <a:defRPr b="1"/>
            </a:lvl1pPr>
          </a:lstStyle>
          <a:p>
            <a:pPr lvl="0"/>
            <a:r>
              <a:rPr lang="en-GB" dirty="0"/>
              <a:t>Click to add subtitle</a:t>
            </a:r>
          </a:p>
        </p:txBody>
      </p:sp>
      <p:sp>
        <p:nvSpPr>
          <p:cNvPr id="14" name="Text Placeholder 23">
            <a:extLst>
              <a:ext uri="{FF2B5EF4-FFF2-40B4-BE49-F238E27FC236}">
                <a16:creationId xmlns:a16="http://schemas.microsoft.com/office/drawing/2014/main" id="{777C4CBC-0F4E-3A4E-B77F-A676036942AD}"/>
              </a:ext>
            </a:extLst>
          </p:cNvPr>
          <p:cNvSpPr>
            <a:spLocks noGrp="1"/>
          </p:cNvSpPr>
          <p:nvPr>
            <p:ph type="body" sz="quarter" idx="21" hasCustomPrompt="1"/>
          </p:nvPr>
        </p:nvSpPr>
        <p:spPr>
          <a:xfrm>
            <a:off x="542926" y="1509196"/>
            <a:ext cx="3659318" cy="3024909"/>
          </a:xfrm>
        </p:spPr>
        <p:txBody>
          <a:bodyPr numCol="1" spcCol="180000">
            <a:noAutofit/>
          </a:bodyPr>
          <a:lstStyle>
            <a:lvl1pPr marL="0" indent="0">
              <a:buFont typeface="Arial" panose="020B0604020202020204" pitchFamily="34" charset="0"/>
              <a:buNone/>
              <a:defRPr/>
            </a:lvl1pPr>
          </a:lstStyle>
          <a:p>
            <a:pPr lvl="0"/>
            <a:r>
              <a:rPr lang="en-GB" dirty="0"/>
              <a:t>Click to add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quam</a:t>
            </a:r>
            <a:r>
              <a:rPr lang="en-GB" dirty="0"/>
              <a:t> </a:t>
            </a:r>
            <a:r>
              <a:rPr lang="en-GB" dirty="0" err="1"/>
              <a:t>elementum</a:t>
            </a:r>
            <a:r>
              <a:rPr lang="en-GB" dirty="0"/>
              <a:t> pulvinar. Dui </a:t>
            </a:r>
            <a:r>
              <a:rPr lang="en-GB" dirty="0" err="1"/>
              <a:t>ut</a:t>
            </a:r>
            <a:r>
              <a:rPr lang="en-GB" dirty="0"/>
              <a:t> </a:t>
            </a:r>
            <a:r>
              <a:rPr lang="en-GB" dirty="0" err="1"/>
              <a:t>ornare</a:t>
            </a:r>
            <a:r>
              <a:rPr lang="en-GB" dirty="0"/>
              <a:t> </a:t>
            </a:r>
            <a:r>
              <a:rPr lang="en-GB" dirty="0" err="1"/>
              <a:t>lectus</a:t>
            </a:r>
            <a:r>
              <a:rPr lang="en-GB" dirty="0"/>
              <a:t> sit </a:t>
            </a:r>
            <a:r>
              <a:rPr lang="en-GB" dirty="0" err="1"/>
              <a:t>amet</a:t>
            </a:r>
            <a:r>
              <a:rPr lang="en-GB" dirty="0"/>
              <a:t> est. Proin </a:t>
            </a:r>
            <a:r>
              <a:rPr lang="en-GB" dirty="0" err="1"/>
              <a:t>nibh</a:t>
            </a:r>
            <a:r>
              <a:rPr lang="en-GB" dirty="0"/>
              <a:t> </a:t>
            </a:r>
            <a:r>
              <a:rPr lang="en-GB" dirty="0" err="1"/>
              <a:t>nisl</a:t>
            </a:r>
            <a:r>
              <a:rPr lang="en-GB" dirty="0"/>
              <a:t> </a:t>
            </a:r>
            <a:r>
              <a:rPr lang="en-GB" dirty="0" err="1"/>
              <a:t>condimentum</a:t>
            </a:r>
            <a:r>
              <a:rPr lang="en-GB" dirty="0"/>
              <a:t> id </a:t>
            </a:r>
            <a:r>
              <a:rPr lang="en-GB" dirty="0" err="1"/>
              <a:t>venenatis</a:t>
            </a:r>
            <a:r>
              <a:rPr lang="en-GB" dirty="0"/>
              <a:t> a vitae </a:t>
            </a:r>
            <a:r>
              <a:rPr lang="en-GB" dirty="0" err="1"/>
              <a:t>sapien</a:t>
            </a:r>
            <a:r>
              <a:rPr lang="en-GB" dirty="0"/>
              <a:t>.</a:t>
            </a:r>
          </a:p>
        </p:txBody>
      </p:sp>
      <p:sp>
        <p:nvSpPr>
          <p:cNvPr id="8" name="Slide Number Placeholder 7">
            <a:extLst>
              <a:ext uri="{FF2B5EF4-FFF2-40B4-BE49-F238E27FC236}">
                <a16:creationId xmlns:a16="http://schemas.microsoft.com/office/drawing/2014/main" id="{2FA3EEA6-D5B9-3C4E-AFDB-31AB0113AA35}"/>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384588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right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2000" y="1601"/>
            <a:ext cx="4572000" cy="2042795"/>
          </a:xfrm>
        </p:spPr>
        <p:txBody>
          <a:bodyPr/>
          <a:lstStyle>
            <a:lvl1pPr marL="0" indent="0" algn="ctr">
              <a:buNone/>
              <a:defRPr sz="2400">
                <a:solidFill>
                  <a:srgbClr val="00508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4572000" y="2568077"/>
            <a:ext cx="4572000" cy="2042795"/>
          </a:xfrm>
        </p:spPr>
        <p:txBody>
          <a:bodyPr/>
          <a:lstStyle>
            <a:lvl1pPr marL="0" indent="0" algn="ctr">
              <a:buNone/>
              <a:defRPr sz="2400">
                <a:solidFill>
                  <a:srgbClr val="00508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11" name="Text Placeholder 3">
            <a:extLst>
              <a:ext uri="{FF2B5EF4-FFF2-40B4-BE49-F238E27FC236}">
                <a16:creationId xmlns:a16="http://schemas.microsoft.com/office/drawing/2014/main" id="{48B483D2-F0B5-6E4E-8739-82924C7D4309}"/>
              </a:ext>
            </a:extLst>
          </p:cNvPr>
          <p:cNvSpPr>
            <a:spLocks noGrp="1"/>
          </p:cNvSpPr>
          <p:nvPr>
            <p:ph type="body" sz="half" idx="19" hasCustomPrompt="1"/>
          </p:nvPr>
        </p:nvSpPr>
        <p:spPr>
          <a:xfrm>
            <a:off x="4572000" y="2080291"/>
            <a:ext cx="3475554" cy="330457"/>
          </a:xfrm>
        </p:spPr>
        <p:txBody>
          <a:bodyPr>
            <a:normAutofit/>
          </a:bodyPr>
          <a:lstStyle>
            <a:lvl1pPr marL="0" indent="0">
              <a:buNone/>
              <a:defRPr sz="105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add caption</a:t>
            </a:r>
          </a:p>
        </p:txBody>
      </p:sp>
      <p:sp>
        <p:nvSpPr>
          <p:cNvPr id="12" name="Text Placeholder 3">
            <a:extLst>
              <a:ext uri="{FF2B5EF4-FFF2-40B4-BE49-F238E27FC236}">
                <a16:creationId xmlns:a16="http://schemas.microsoft.com/office/drawing/2014/main" id="{7E05A559-F407-9F4E-B680-86CB2A2585B5}"/>
              </a:ext>
            </a:extLst>
          </p:cNvPr>
          <p:cNvSpPr>
            <a:spLocks noGrp="1"/>
          </p:cNvSpPr>
          <p:nvPr>
            <p:ph type="body" sz="half" idx="20" hasCustomPrompt="1"/>
          </p:nvPr>
        </p:nvSpPr>
        <p:spPr>
          <a:xfrm>
            <a:off x="4572000" y="4610872"/>
            <a:ext cx="3475554" cy="322624"/>
          </a:xfrm>
        </p:spPr>
        <p:txBody>
          <a:bodyPr>
            <a:normAutofit/>
          </a:bodyPr>
          <a:lstStyle>
            <a:lvl1pPr marL="0" indent="0">
              <a:buNone/>
              <a:defRPr sz="105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add caption</a:t>
            </a:r>
          </a:p>
        </p:txBody>
      </p:sp>
      <p:sp>
        <p:nvSpPr>
          <p:cNvPr id="18" name="Title 7">
            <a:extLst>
              <a:ext uri="{FF2B5EF4-FFF2-40B4-BE49-F238E27FC236}">
                <a16:creationId xmlns:a16="http://schemas.microsoft.com/office/drawing/2014/main" id="{F1569518-DC93-724C-AC70-58DE1388DC54}"/>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9" name="Rectangle 18">
            <a:extLst>
              <a:ext uri="{FF2B5EF4-FFF2-40B4-BE49-F238E27FC236}">
                <a16:creationId xmlns:a16="http://schemas.microsoft.com/office/drawing/2014/main" id="{DAE38120-808C-4C42-AD02-6EBFFCB56BCE}"/>
              </a:ext>
            </a:extLst>
          </p:cNvPr>
          <p:cNvSpPr/>
          <p:nvPr userDrawn="1"/>
        </p:nvSpPr>
        <p:spPr>
          <a:xfrm>
            <a:off x="624611" y="538115"/>
            <a:ext cx="540000" cy="36000"/>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20" name="Text Placeholder 21">
            <a:extLst>
              <a:ext uri="{FF2B5EF4-FFF2-40B4-BE49-F238E27FC236}">
                <a16:creationId xmlns:a16="http://schemas.microsoft.com/office/drawing/2014/main" id="{02226445-E45E-4A45-BCE1-34496A76C60D}"/>
              </a:ext>
            </a:extLst>
          </p:cNvPr>
          <p:cNvSpPr>
            <a:spLocks noGrp="1"/>
          </p:cNvSpPr>
          <p:nvPr>
            <p:ph type="body" sz="quarter" idx="21" hasCustomPrompt="1"/>
          </p:nvPr>
        </p:nvSpPr>
        <p:spPr>
          <a:xfrm>
            <a:off x="542926" y="1095451"/>
            <a:ext cx="3659318" cy="260350"/>
          </a:xfrm>
        </p:spPr>
        <p:txBody>
          <a:bodyPr>
            <a:noAutofit/>
          </a:bodyPr>
          <a:lstStyle>
            <a:lvl1pPr marL="0" indent="0">
              <a:buNone/>
              <a:defRPr b="1"/>
            </a:lvl1pPr>
          </a:lstStyle>
          <a:p>
            <a:pPr lvl="0"/>
            <a:r>
              <a:rPr lang="en-GB" dirty="0"/>
              <a:t>Click to add subtitle</a:t>
            </a:r>
          </a:p>
        </p:txBody>
      </p:sp>
      <p:sp>
        <p:nvSpPr>
          <p:cNvPr id="21" name="Text Placeholder 23">
            <a:extLst>
              <a:ext uri="{FF2B5EF4-FFF2-40B4-BE49-F238E27FC236}">
                <a16:creationId xmlns:a16="http://schemas.microsoft.com/office/drawing/2014/main" id="{768249EB-6E1E-3F45-BC2B-A87B6F0B1285}"/>
              </a:ext>
            </a:extLst>
          </p:cNvPr>
          <p:cNvSpPr>
            <a:spLocks noGrp="1"/>
          </p:cNvSpPr>
          <p:nvPr>
            <p:ph type="body" sz="quarter" idx="22" hasCustomPrompt="1"/>
          </p:nvPr>
        </p:nvSpPr>
        <p:spPr>
          <a:xfrm>
            <a:off x="542926" y="1509196"/>
            <a:ext cx="3659318" cy="3024909"/>
          </a:xfrm>
        </p:spPr>
        <p:txBody>
          <a:bodyPr numCol="1" spcCol="180000">
            <a:noAutofit/>
          </a:bodyPr>
          <a:lstStyle>
            <a:lvl1pPr marL="0" indent="0">
              <a:buFont typeface="Arial" panose="020B0604020202020204" pitchFamily="34" charset="0"/>
              <a:buNone/>
              <a:defRPr/>
            </a:lvl1pPr>
          </a:lstStyle>
          <a:p>
            <a:pPr lvl="0"/>
            <a:r>
              <a:rPr lang="en-GB" dirty="0"/>
              <a:t>Click to add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Felis </a:t>
            </a:r>
            <a:r>
              <a:rPr lang="en-GB" dirty="0" err="1"/>
              <a:t>eget</a:t>
            </a:r>
            <a:r>
              <a:rPr lang="en-GB" dirty="0"/>
              <a:t> </a:t>
            </a:r>
            <a:r>
              <a:rPr lang="en-GB" dirty="0" err="1"/>
              <a:t>velit</a:t>
            </a:r>
            <a:r>
              <a:rPr lang="en-GB" dirty="0"/>
              <a:t> </a:t>
            </a:r>
            <a:r>
              <a:rPr lang="en-GB" dirty="0" err="1"/>
              <a:t>aliquet</a:t>
            </a:r>
            <a:r>
              <a:rPr lang="en-GB" dirty="0"/>
              <a:t> </a:t>
            </a:r>
            <a:r>
              <a:rPr lang="en-GB" dirty="0" err="1"/>
              <a:t>sagittis</a:t>
            </a:r>
            <a:r>
              <a:rPr lang="en-GB" dirty="0"/>
              <a:t> id. </a:t>
            </a:r>
            <a:r>
              <a:rPr lang="en-GB" dirty="0" err="1"/>
              <a:t>Quisque</a:t>
            </a:r>
            <a:r>
              <a:rPr lang="en-GB" dirty="0"/>
              <a:t> id </a:t>
            </a:r>
            <a:r>
              <a:rPr lang="en-GB" dirty="0" err="1"/>
              <a:t>elementum</a:t>
            </a:r>
            <a:r>
              <a:rPr lang="en-GB" dirty="0"/>
              <a:t> pulvinar. </a:t>
            </a:r>
          </a:p>
          <a:p>
            <a:pPr lvl="0"/>
            <a:r>
              <a:rPr lang="en-GB" dirty="0"/>
              <a:t>Magna </a:t>
            </a:r>
            <a:r>
              <a:rPr lang="en-GB" dirty="0" err="1"/>
              <a:t>fringilla</a:t>
            </a:r>
            <a:r>
              <a:rPr lang="en-GB" dirty="0"/>
              <a:t> </a:t>
            </a:r>
            <a:r>
              <a:rPr lang="en-GB" dirty="0" err="1"/>
              <a:t>urna</a:t>
            </a:r>
            <a:r>
              <a:rPr lang="en-GB" dirty="0"/>
              <a:t>. Dui </a:t>
            </a:r>
            <a:r>
              <a:rPr lang="en-GB" dirty="0" err="1"/>
              <a:t>ut</a:t>
            </a:r>
            <a:r>
              <a:rPr lang="en-GB" dirty="0"/>
              <a:t> </a:t>
            </a:r>
            <a:r>
              <a:rPr lang="en-GB" dirty="0" err="1"/>
              <a:t>ornare</a:t>
            </a:r>
            <a:r>
              <a:rPr lang="en-GB" dirty="0"/>
              <a:t> </a:t>
            </a:r>
            <a:r>
              <a:rPr lang="en-GB" dirty="0" err="1"/>
              <a:t>lectus</a:t>
            </a:r>
            <a:r>
              <a:rPr lang="en-GB" dirty="0"/>
              <a:t>. Proin </a:t>
            </a:r>
            <a:r>
              <a:rPr lang="en-GB" dirty="0" err="1"/>
              <a:t>nibh</a:t>
            </a:r>
            <a:r>
              <a:rPr lang="en-GB" dirty="0"/>
              <a:t> </a:t>
            </a:r>
            <a:r>
              <a:rPr lang="en-GB" dirty="0" err="1"/>
              <a:t>nisl</a:t>
            </a:r>
            <a:r>
              <a:rPr lang="en-GB" dirty="0"/>
              <a:t> </a:t>
            </a:r>
            <a:r>
              <a:rPr lang="en-GB" dirty="0" err="1"/>
              <a:t>condimentum</a:t>
            </a:r>
            <a:r>
              <a:rPr lang="en-GB" dirty="0"/>
              <a:t> id </a:t>
            </a:r>
            <a:r>
              <a:rPr lang="en-GB" dirty="0" err="1"/>
              <a:t>venenatis</a:t>
            </a:r>
            <a:r>
              <a:rPr lang="en-GB" dirty="0"/>
              <a:t> a vitae </a:t>
            </a:r>
            <a:r>
              <a:rPr lang="en-GB" dirty="0" err="1"/>
              <a:t>sapien</a:t>
            </a:r>
            <a:r>
              <a:rPr lang="en-GB" dirty="0"/>
              <a:t>.</a:t>
            </a:r>
          </a:p>
        </p:txBody>
      </p:sp>
      <p:sp>
        <p:nvSpPr>
          <p:cNvPr id="13" name="Slide Number Placeholder 7">
            <a:extLst>
              <a:ext uri="{FF2B5EF4-FFF2-40B4-BE49-F238E27FC236}">
                <a16:creationId xmlns:a16="http://schemas.microsoft.com/office/drawing/2014/main" id="{DB82DBEA-18A3-C542-9D92-30172F92BBCE}"/>
              </a:ext>
            </a:extLst>
          </p:cNvPr>
          <p:cNvSpPr>
            <a:spLocks noGrp="1"/>
          </p:cNvSpPr>
          <p:nvPr>
            <p:ph type="sldNum" sz="quarter" idx="4"/>
          </p:nvPr>
        </p:nvSpPr>
        <p:spPr>
          <a:xfrm>
            <a:off x="8281260" y="4768200"/>
            <a:ext cx="621677"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3235393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43987"/>
            <a:ext cx="4029075" cy="3040713"/>
          </a:xfrm>
        </p:spPr>
        <p:txBody>
          <a:bodyPr/>
          <a:lstStyle>
            <a:lvl1pPr marL="0" indent="0" algn="ctr">
              <a:buFontTx/>
              <a:buNone/>
              <a:defRPr>
                <a:solidFill>
                  <a:schemeClr val="tx1">
                    <a:lumMod val="65000"/>
                    <a:lumOff val="35000"/>
                  </a:schemeClr>
                </a:solidFill>
              </a:defRPr>
            </a:lvl1pPr>
          </a:lstStyle>
          <a:p>
            <a:r>
              <a:rPr lang="en-GB"/>
              <a:t>Click icon to add picture</a:t>
            </a:r>
            <a:endParaRPr lang="en-US" dirty="0"/>
          </a:p>
        </p:txBody>
      </p:sp>
      <p:sp>
        <p:nvSpPr>
          <p:cNvPr id="9" name="Picture Placeholder 2">
            <a:extLst>
              <a:ext uri="{FF2B5EF4-FFF2-40B4-BE49-F238E27FC236}">
                <a16:creationId xmlns:a16="http://schemas.microsoft.com/office/drawing/2014/main" id="{7491E36E-50F3-D24A-A688-3E813C0C3D85}"/>
              </a:ext>
            </a:extLst>
          </p:cNvPr>
          <p:cNvSpPr>
            <a:spLocks noGrp="1"/>
          </p:cNvSpPr>
          <p:nvPr>
            <p:ph type="pic" sz="quarter" idx="18"/>
          </p:nvPr>
        </p:nvSpPr>
        <p:spPr>
          <a:xfrm>
            <a:off x="4710734" y="1543987"/>
            <a:ext cx="4029075" cy="3040713"/>
          </a:xfrm>
        </p:spPr>
        <p:txBody>
          <a:bodyPr/>
          <a:lstStyle>
            <a:lvl1pPr marL="0" indent="0" algn="ctr">
              <a:buFontTx/>
              <a:buNone/>
              <a:defRPr>
                <a:solidFill>
                  <a:schemeClr val="tx1">
                    <a:lumMod val="65000"/>
                    <a:lumOff val="35000"/>
                  </a:schemeClr>
                </a:solidFill>
              </a:defRPr>
            </a:lvl1pPr>
          </a:lstStyle>
          <a:p>
            <a:r>
              <a:rPr lang="en-GB"/>
              <a:t>Click icon to add picture</a:t>
            </a:r>
            <a:endParaRPr lang="en-US" dirty="0"/>
          </a:p>
        </p:txBody>
      </p:sp>
      <p:sp>
        <p:nvSpPr>
          <p:cNvPr id="8" name="Title 7">
            <a:extLst>
              <a:ext uri="{FF2B5EF4-FFF2-40B4-BE49-F238E27FC236}">
                <a16:creationId xmlns:a16="http://schemas.microsoft.com/office/drawing/2014/main" id="{38B5FE7C-2C40-1C43-BFB0-43C03EB7D080}"/>
              </a:ext>
            </a:extLst>
          </p:cNvPr>
          <p:cNvSpPr>
            <a:spLocks noGrp="1"/>
          </p:cNvSpPr>
          <p:nvPr>
            <p:ph type="title" hasCustomPrompt="1"/>
          </p:nvPr>
        </p:nvSpPr>
        <p:spPr>
          <a:xfrm>
            <a:off x="543923" y="694533"/>
            <a:ext cx="6736741"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4" name="Text Placeholder 21">
            <a:extLst>
              <a:ext uri="{FF2B5EF4-FFF2-40B4-BE49-F238E27FC236}">
                <a16:creationId xmlns:a16="http://schemas.microsoft.com/office/drawing/2014/main" id="{3C1389F0-BF96-1E44-84C5-4638018AC51D}"/>
              </a:ext>
            </a:extLst>
          </p:cNvPr>
          <p:cNvSpPr>
            <a:spLocks noGrp="1"/>
          </p:cNvSpPr>
          <p:nvPr>
            <p:ph type="body" sz="quarter" idx="20" hasCustomPrompt="1"/>
          </p:nvPr>
        </p:nvSpPr>
        <p:spPr>
          <a:xfrm>
            <a:off x="542926" y="1095451"/>
            <a:ext cx="6737298" cy="260350"/>
          </a:xfrm>
        </p:spPr>
        <p:txBody>
          <a:bodyPr>
            <a:noAutofit/>
          </a:bodyPr>
          <a:lstStyle>
            <a:lvl1pPr marL="0" indent="0">
              <a:buNone/>
              <a:defRPr b="1"/>
            </a:lvl1pPr>
          </a:lstStyle>
          <a:p>
            <a:pPr lvl="0"/>
            <a:r>
              <a:rPr lang="en-GB" dirty="0"/>
              <a:t>Click to add subtitle</a:t>
            </a:r>
          </a:p>
        </p:txBody>
      </p:sp>
      <p:sp>
        <p:nvSpPr>
          <p:cNvPr id="17" name="Rectangle 16">
            <a:extLst>
              <a:ext uri="{FF2B5EF4-FFF2-40B4-BE49-F238E27FC236}">
                <a16:creationId xmlns:a16="http://schemas.microsoft.com/office/drawing/2014/main" id="{DE39340E-0619-EC43-A13C-00AC8DA000C7}"/>
              </a:ext>
            </a:extLst>
          </p:cNvPr>
          <p:cNvSpPr/>
          <p:nvPr userDrawn="1"/>
        </p:nvSpPr>
        <p:spPr>
          <a:xfrm>
            <a:off x="624611" y="538115"/>
            <a:ext cx="540000" cy="36000"/>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10" name="Slide Number Placeholder 7">
            <a:extLst>
              <a:ext uri="{FF2B5EF4-FFF2-40B4-BE49-F238E27FC236}">
                <a16:creationId xmlns:a16="http://schemas.microsoft.com/office/drawing/2014/main" id="{098D4100-512F-BA46-A4DE-F7F423AA34CA}"/>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2779366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image/char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58977"/>
            <a:ext cx="8196884" cy="3025723"/>
          </a:xfrm>
        </p:spPr>
        <p:txBody>
          <a:bodyPr/>
          <a:lstStyle>
            <a:lvl1pPr marL="0" indent="0" algn="ctr">
              <a:buFontTx/>
              <a:buNone/>
              <a:defRPr>
                <a:solidFill>
                  <a:schemeClr val="tx1">
                    <a:lumMod val="65000"/>
                    <a:lumOff val="35000"/>
                  </a:schemeClr>
                </a:solidFill>
              </a:defRPr>
            </a:lvl1pPr>
          </a:lstStyle>
          <a:p>
            <a:r>
              <a:rPr lang="en-GB"/>
              <a:t>Click icon to add picture</a:t>
            </a:r>
            <a:endParaRPr lang="en-US" dirty="0"/>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543923" y="694533"/>
            <a:ext cx="6736741" cy="379161"/>
          </a:xfrm>
          <a:prstGeom prst="rect">
            <a:avLst/>
          </a:prstGeom>
        </p:spPr>
        <p:txBody>
          <a:bodyPr>
            <a:noAutofit/>
          </a:bodyPr>
          <a:lstStyle>
            <a:lvl1pPr>
              <a:defRPr sz="3000" b="1" i="0" baseline="0">
                <a:solidFill>
                  <a:srgbClr val="00508F"/>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542926" y="1095451"/>
            <a:ext cx="6737298" cy="260350"/>
          </a:xfrm>
        </p:spPr>
        <p:txBody>
          <a:bodyPr>
            <a:noAutofit/>
          </a:bodyPr>
          <a:lstStyle>
            <a:lvl1pPr marL="0" indent="0">
              <a:buNone/>
              <a:defRPr b="1"/>
            </a:lvl1pPr>
          </a:lstStyle>
          <a:p>
            <a:pPr lvl="0"/>
            <a:r>
              <a:rPr lang="en-GB" dirty="0"/>
              <a:t>Click to add subtitle</a:t>
            </a:r>
          </a:p>
        </p:txBody>
      </p:sp>
      <p:sp>
        <p:nvSpPr>
          <p:cNvPr id="14" name="Rectangle 13">
            <a:extLst>
              <a:ext uri="{FF2B5EF4-FFF2-40B4-BE49-F238E27FC236}">
                <a16:creationId xmlns:a16="http://schemas.microsoft.com/office/drawing/2014/main" id="{75EE8D5F-A60D-D14B-B3BB-64260A3DC114}"/>
              </a:ext>
            </a:extLst>
          </p:cNvPr>
          <p:cNvSpPr/>
          <p:nvPr userDrawn="1"/>
        </p:nvSpPr>
        <p:spPr>
          <a:xfrm>
            <a:off x="624611" y="538115"/>
            <a:ext cx="540000" cy="36000"/>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246657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break—with branding">
    <p:bg>
      <p:bgPr>
        <a:solidFill>
          <a:srgbClr val="00528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3F49D-B110-274A-9C07-D338251E94F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Text Placeholder 4">
            <a:extLst>
              <a:ext uri="{FF2B5EF4-FFF2-40B4-BE49-F238E27FC236}">
                <a16:creationId xmlns:a16="http://schemas.microsoft.com/office/drawing/2014/main" id="{D2465C92-CD93-1F46-A7D4-EA1201447E7E}"/>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page break title</a:t>
            </a:r>
          </a:p>
        </p:txBody>
      </p:sp>
    </p:spTree>
    <p:extLst>
      <p:ext uri="{BB962C8B-B14F-4D97-AF65-F5344CB8AC3E}">
        <p14:creationId xmlns:p14="http://schemas.microsoft.com/office/powerpoint/2010/main" val="14573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Christchurch">
    <p:bg>
      <p:bgPr>
        <a:solidFill>
          <a:srgbClr val="0050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8E7E3-5349-ED49-9404-2BFA7413600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8" name="Picture 7">
            <a:extLst>
              <a:ext uri="{FF2B5EF4-FFF2-40B4-BE49-F238E27FC236}">
                <a16:creationId xmlns:a16="http://schemas.microsoft.com/office/drawing/2014/main" id="{F4F00894-E430-7B4E-9C05-A8F9C40C1FEB}"/>
              </a:ext>
            </a:extLst>
          </p:cNvPr>
          <p:cNvPicPr>
            <a:picLocks noChangeAspect="1"/>
          </p:cNvPicPr>
          <p:nvPr userDrawn="1"/>
        </p:nvPicPr>
        <p:blipFill>
          <a:blip r:embed="rId3"/>
          <a:stretch>
            <a:fillRect/>
          </a:stretch>
        </p:blipFill>
        <p:spPr>
          <a:xfrm>
            <a:off x="7570552" y="320752"/>
            <a:ext cx="1262038" cy="818619"/>
          </a:xfrm>
          <a:prstGeom prst="rect">
            <a:avLst/>
          </a:prstGeom>
        </p:spPr>
      </p:pic>
      <p:sp>
        <p:nvSpPr>
          <p:cNvPr id="2" name="Text Placeholder 4">
            <a:extLst>
              <a:ext uri="{FF2B5EF4-FFF2-40B4-BE49-F238E27FC236}">
                <a16:creationId xmlns:a16="http://schemas.microsoft.com/office/drawing/2014/main" id="{BCB61ABA-377B-CFB7-4873-CE21AD9275F4}"/>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4" name="Text Placeholder 4">
            <a:extLst>
              <a:ext uri="{FF2B5EF4-FFF2-40B4-BE49-F238E27FC236}">
                <a16:creationId xmlns:a16="http://schemas.microsoft.com/office/drawing/2014/main" id="{C30A6BE3-5224-DFB3-3710-EB89766E1E63}"/>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412587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break—Maori branding">
    <p:bg>
      <p:bgPr>
        <a:solidFill>
          <a:srgbClr val="00528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E018E6-EFF3-2C4C-9359-24BCC72D0A6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4">
            <a:extLst>
              <a:ext uri="{FF2B5EF4-FFF2-40B4-BE49-F238E27FC236}">
                <a16:creationId xmlns:a16="http://schemas.microsoft.com/office/drawing/2014/main" id="{43CDA796-2FCD-DD66-C931-889AB7EE2BB5}"/>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page break title</a:t>
            </a:r>
          </a:p>
        </p:txBody>
      </p:sp>
    </p:spTree>
    <p:extLst>
      <p:ext uri="{BB962C8B-B14F-4D97-AF65-F5344CB8AC3E}">
        <p14:creationId xmlns:p14="http://schemas.microsoft.com/office/powerpoint/2010/main" val="233925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break—Pacific branding">
    <p:bg>
      <p:bgPr>
        <a:solidFill>
          <a:srgbClr val="00528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1CD43-E23E-BF44-8C7F-E5C02906444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4">
            <a:extLst>
              <a:ext uri="{FF2B5EF4-FFF2-40B4-BE49-F238E27FC236}">
                <a16:creationId xmlns:a16="http://schemas.microsoft.com/office/drawing/2014/main" id="{E3BBED6D-A4E8-F3B2-64F7-7FD12EE259D3}"/>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page break title</a:t>
            </a:r>
          </a:p>
        </p:txBody>
      </p:sp>
    </p:spTree>
    <p:extLst>
      <p:ext uri="{BB962C8B-B14F-4D97-AF65-F5344CB8AC3E}">
        <p14:creationId xmlns:p14="http://schemas.microsoft.com/office/powerpoint/2010/main" val="4188249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break—with full insert image">
    <p:bg>
      <p:bgPr>
        <a:solidFill>
          <a:srgbClr val="005289"/>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F6889FF3-7823-081E-F1D0-FF53508BD8D2}"/>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page break title</a:t>
            </a:r>
          </a:p>
        </p:txBody>
      </p:sp>
      <p:sp>
        <p:nvSpPr>
          <p:cNvPr id="3" name="Picture Placeholder 2">
            <a:extLst>
              <a:ext uri="{FF2B5EF4-FFF2-40B4-BE49-F238E27FC236}">
                <a16:creationId xmlns:a16="http://schemas.microsoft.com/office/drawing/2014/main" id="{FF0F85F2-710B-2A4A-AA46-3519794FB4F8}"/>
              </a:ext>
            </a:extLst>
          </p:cNvPr>
          <p:cNvSpPr>
            <a:spLocks noGrp="1"/>
          </p:cNvSpPr>
          <p:nvPr>
            <p:ph type="pic" sz="quarter" idx="15" hasCustomPrompt="1"/>
          </p:nvPr>
        </p:nvSpPr>
        <p:spPr>
          <a:xfrm>
            <a:off x="0" y="0"/>
            <a:ext cx="9143999" cy="5143500"/>
          </a:xfrm>
        </p:spPr>
        <p:txBody>
          <a:bodyPr/>
          <a:lstStyle>
            <a:lvl1pPr marL="0" indent="0" algn="ctr">
              <a:buNone/>
              <a:defRPr>
                <a:solidFill>
                  <a:schemeClr val="accent1">
                    <a:lumMod val="40000"/>
                    <a:lumOff val="60000"/>
                  </a:schemeClr>
                </a:solidFill>
              </a:defRPr>
            </a:lvl1pPr>
          </a:lstStyle>
          <a:p>
            <a:r>
              <a:rPr lang="en-US" dirty="0"/>
              <a:t>Click icon to insert full image. (After inserting, select, and send to back. Then edit text.)</a:t>
            </a:r>
          </a:p>
        </p:txBody>
      </p:sp>
    </p:spTree>
    <p:extLst>
      <p:ext uri="{BB962C8B-B14F-4D97-AF65-F5344CB8AC3E}">
        <p14:creationId xmlns:p14="http://schemas.microsoft.com/office/powerpoint/2010/main" val="117092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page (6)">
    <p:bg>
      <p:bgPr>
        <a:solidFill>
          <a:srgbClr val="005289"/>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5" name="Rectangle 4">
            <a:extLst>
              <a:ext uri="{FF2B5EF4-FFF2-40B4-BE49-F238E27FC236}">
                <a16:creationId xmlns:a16="http://schemas.microsoft.com/office/drawing/2014/main" id="{21EBA59B-3FB4-444D-9F39-6B3F08BF92CE}"/>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p:spPr>
        <p:txBody>
          <a:bodyPr>
            <a:noAutofit/>
          </a:bodyPr>
          <a:lstStyle>
            <a:lvl1pPr marL="0" indent="0">
              <a:buNone/>
              <a:defRPr b="1">
                <a:solidFill>
                  <a:srgbClr val="F9C000"/>
                </a:solidFill>
              </a:defRPr>
            </a:lvl1pPr>
          </a:lstStyle>
          <a:p>
            <a:pPr lvl="0"/>
            <a:r>
              <a:rPr lang="en-GB" dirty="0"/>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542925"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42" name="Text Placeholder 4">
            <a:extLst>
              <a:ext uri="{FF2B5EF4-FFF2-40B4-BE49-F238E27FC236}">
                <a16:creationId xmlns:a16="http://schemas.microsoft.com/office/drawing/2014/main" id="{36D5A25E-B8B4-4D4F-ABCA-C8F165BADFEC}"/>
              </a:ext>
            </a:extLst>
          </p:cNvPr>
          <p:cNvSpPr>
            <a:spLocks noGrp="1"/>
          </p:cNvSpPr>
          <p:nvPr>
            <p:ph type="body" sz="quarter" idx="24" hasCustomPrompt="1"/>
          </p:nvPr>
        </p:nvSpPr>
        <p:spPr>
          <a:xfrm>
            <a:off x="542925"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547473"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552022"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547473"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547473"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53" name="Text Placeholder 4">
            <a:extLst>
              <a:ext uri="{FF2B5EF4-FFF2-40B4-BE49-F238E27FC236}">
                <a16:creationId xmlns:a16="http://schemas.microsoft.com/office/drawing/2014/main" id="{0B77A354-01CC-8340-874B-D55E183E0016}"/>
              </a:ext>
            </a:extLst>
          </p:cNvPr>
          <p:cNvSpPr>
            <a:spLocks noGrp="1"/>
          </p:cNvSpPr>
          <p:nvPr>
            <p:ph type="body" sz="quarter" idx="88" hasCustomPrompt="1"/>
          </p:nvPr>
        </p:nvSpPr>
        <p:spPr>
          <a:xfrm>
            <a:off x="3449898"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54" name="Text Placeholder 4">
            <a:extLst>
              <a:ext uri="{FF2B5EF4-FFF2-40B4-BE49-F238E27FC236}">
                <a16:creationId xmlns:a16="http://schemas.microsoft.com/office/drawing/2014/main" id="{0CDBBC69-2E0F-DA47-A8ED-885D08185D35}"/>
              </a:ext>
            </a:extLst>
          </p:cNvPr>
          <p:cNvSpPr>
            <a:spLocks noGrp="1"/>
          </p:cNvSpPr>
          <p:nvPr>
            <p:ph type="body" sz="quarter" idx="89" hasCustomPrompt="1"/>
          </p:nvPr>
        </p:nvSpPr>
        <p:spPr>
          <a:xfrm>
            <a:off x="3449898"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3454446"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3458995"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3454446"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3454446"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6375068"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66" name="Text Placeholder 4">
            <a:extLst>
              <a:ext uri="{FF2B5EF4-FFF2-40B4-BE49-F238E27FC236}">
                <a16:creationId xmlns:a16="http://schemas.microsoft.com/office/drawing/2014/main" id="{FE7BA4FA-A971-054E-AE23-0E4CB8D63188}"/>
              </a:ext>
            </a:extLst>
          </p:cNvPr>
          <p:cNvSpPr>
            <a:spLocks noGrp="1"/>
          </p:cNvSpPr>
          <p:nvPr>
            <p:ph type="body" sz="quarter" idx="95" hasCustomPrompt="1"/>
          </p:nvPr>
        </p:nvSpPr>
        <p:spPr>
          <a:xfrm>
            <a:off x="6375068"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6379616"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6384165"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6379616"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6379616"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dirty="0"/>
              <a:t>Footnote if required</a:t>
            </a:r>
            <a:endParaRPr lang="en-US" dirty="0"/>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381987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files page">
    <p:bg>
      <p:bgPr>
        <a:solidFill>
          <a:srgbClr val="00508F"/>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5" name="Rectangle 4">
            <a:extLst>
              <a:ext uri="{FF2B5EF4-FFF2-40B4-BE49-F238E27FC236}">
                <a16:creationId xmlns:a16="http://schemas.microsoft.com/office/drawing/2014/main" id="{21EBA59B-3FB4-444D-9F39-6B3F08BF92CE}"/>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p:spPr>
        <p:txBody>
          <a:bodyPr>
            <a:noAutofit/>
          </a:bodyPr>
          <a:lstStyle>
            <a:lvl1pPr marL="0" indent="0">
              <a:buNone/>
              <a:defRPr b="1">
                <a:solidFill>
                  <a:srgbClr val="F9C000"/>
                </a:solidFill>
              </a:defRPr>
            </a:lvl1pPr>
          </a:lstStyle>
          <a:p>
            <a:pPr lvl="0"/>
            <a:r>
              <a:rPr lang="en-GB" dirty="0"/>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dirty="0"/>
              <a:t>Footnote if required</a:t>
            </a:r>
            <a:endParaRPr lang="en-US" dirty="0"/>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83700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GB"/>
              <a:t>Click icon to add picture</a:t>
            </a:r>
            <a:endParaRPr lang="en-US" dirty="0"/>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542925" y="3259833"/>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542925" y="3550984"/>
            <a:ext cx="1605617" cy="897983"/>
          </a:xfrm>
        </p:spPr>
        <p:txBody>
          <a:bodyPr>
            <a:noAutofit/>
          </a:bodyPr>
          <a:lstStyle>
            <a:lvl1pPr marL="0" indent="0" algn="ctr">
              <a:buNone/>
              <a:defRPr sz="1100" b="0">
                <a:solidFill>
                  <a:schemeClr val="bg1"/>
                </a:solidFill>
              </a:defRPr>
            </a:lvl1pPr>
            <a:lvl2pPr marL="342900" indent="0">
              <a:buNone/>
              <a:defRPr/>
            </a:lvl2pPr>
          </a:lstStyle>
          <a:p>
            <a:pPr lvl="0"/>
            <a:r>
              <a:rPr lang="en-GB" dirty="0"/>
              <a:t>Click here</a:t>
            </a:r>
            <a:endParaRPr lang="en-US" dirty="0"/>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2713308"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GB"/>
              <a:t>Click icon to add picture</a:t>
            </a:r>
            <a:endParaRPr lang="en-US" dirty="0"/>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2419226" y="3259833"/>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2419226" y="3550984"/>
            <a:ext cx="1605617" cy="897983"/>
          </a:xfrm>
        </p:spPr>
        <p:txBody>
          <a:bodyPr>
            <a:noAutofit/>
          </a:bodyPr>
          <a:lstStyle>
            <a:lvl1pPr marL="0" indent="0" algn="ctr">
              <a:buNone/>
              <a:defRPr sz="1100" b="0">
                <a:solidFill>
                  <a:schemeClr val="bg1"/>
                </a:solidFill>
              </a:defRPr>
            </a:lvl1pPr>
            <a:lvl2pPr marL="342900" indent="0">
              <a:buNone/>
              <a:defRPr/>
            </a:lvl2pPr>
          </a:lstStyle>
          <a:p>
            <a:pPr lvl="0"/>
            <a:r>
              <a:rPr lang="en-GB" dirty="0"/>
              <a:t>Click here</a:t>
            </a:r>
            <a:endParaRPr lang="en-US" dirty="0"/>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459554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GB"/>
              <a:t>Click icon to add picture</a:t>
            </a:r>
            <a:endParaRPr lang="en-US" dirty="0"/>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4301465" y="3259833"/>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4301465" y="3550984"/>
            <a:ext cx="1605617" cy="897983"/>
          </a:xfrm>
        </p:spPr>
        <p:txBody>
          <a:bodyPr>
            <a:noAutofit/>
          </a:bodyPr>
          <a:lstStyle>
            <a:lvl1pPr marL="0" indent="0" algn="ctr">
              <a:buNone/>
              <a:defRPr sz="1100" b="0">
                <a:solidFill>
                  <a:schemeClr val="bg1"/>
                </a:solidFill>
              </a:defRPr>
            </a:lvl1pPr>
            <a:lvl2pPr marL="342900" indent="0">
              <a:buNone/>
              <a:defRPr/>
            </a:lvl2pPr>
          </a:lstStyle>
          <a:p>
            <a:pPr lvl="0"/>
            <a:r>
              <a:rPr lang="en-GB" dirty="0"/>
              <a:t>Click here</a:t>
            </a:r>
            <a:endParaRPr lang="en-US" dirty="0"/>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6477786"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GB"/>
              <a:t>Click icon to add picture</a:t>
            </a:r>
            <a:endParaRPr lang="en-US" dirty="0"/>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6183704" y="3259833"/>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6183704" y="3550984"/>
            <a:ext cx="1605617" cy="897983"/>
          </a:xfrm>
        </p:spPr>
        <p:txBody>
          <a:bodyPr>
            <a:noAutofit/>
          </a:bodyPr>
          <a:lstStyle>
            <a:lvl1pPr marL="0" indent="0" algn="ctr">
              <a:buNone/>
              <a:defRPr sz="1100" b="0">
                <a:solidFill>
                  <a:schemeClr val="bg1"/>
                </a:solidFill>
              </a:defRPr>
            </a:lvl1pPr>
            <a:lvl2pPr marL="342900" indent="0">
              <a:buNone/>
              <a:defRPr/>
            </a:lvl2pPr>
          </a:lstStyle>
          <a:p>
            <a:pPr lvl="0"/>
            <a:r>
              <a:rPr lang="en-GB" dirty="0"/>
              <a:t>Click here</a:t>
            </a:r>
            <a:endParaRPr lang="en-US" dirty="0"/>
          </a:p>
        </p:txBody>
      </p:sp>
    </p:spTree>
    <p:extLst>
      <p:ext uri="{BB962C8B-B14F-4D97-AF65-F5344CB8AC3E}">
        <p14:creationId xmlns:p14="http://schemas.microsoft.com/office/powerpoint/2010/main" val="3674492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page (8)">
    <p:bg>
      <p:bgPr>
        <a:solidFill>
          <a:srgbClr val="005289"/>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A5E6A2E-43F0-B94A-B0F4-0970CF97A31C}"/>
              </a:ext>
            </a:extLst>
          </p:cNvPr>
          <p:cNvSpPr>
            <a:spLocks noGrp="1"/>
          </p:cNvSpPr>
          <p:nvPr>
            <p:ph type="body" sz="quarter" idx="14" hasCustomPrompt="1"/>
          </p:nvPr>
        </p:nvSpPr>
        <p:spPr>
          <a:xfrm>
            <a:off x="542925"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5" name="Rectangle 4">
            <a:extLst>
              <a:ext uri="{FF2B5EF4-FFF2-40B4-BE49-F238E27FC236}">
                <a16:creationId xmlns:a16="http://schemas.microsoft.com/office/drawing/2014/main" id="{21EBA59B-3FB4-444D-9F39-6B3F08BF92CE}"/>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p:spPr>
        <p:txBody>
          <a:bodyPr>
            <a:noAutofit/>
          </a:bodyPr>
          <a:lstStyle>
            <a:lvl1pPr marL="0" indent="0">
              <a:buNone/>
              <a:defRPr b="1">
                <a:solidFill>
                  <a:srgbClr val="F9C000"/>
                </a:solidFill>
              </a:defRPr>
            </a:lvl1pPr>
          </a:lstStyle>
          <a:p>
            <a:pPr lvl="0"/>
            <a:r>
              <a:rPr lang="en-GB" dirty="0"/>
              <a:t>Click to add subtitle</a:t>
            </a:r>
          </a:p>
        </p:txBody>
      </p:sp>
      <p:sp>
        <p:nvSpPr>
          <p:cNvPr id="11" name="Text Placeholder 4">
            <a:extLst>
              <a:ext uri="{FF2B5EF4-FFF2-40B4-BE49-F238E27FC236}">
                <a16:creationId xmlns:a16="http://schemas.microsoft.com/office/drawing/2014/main" id="{60B84160-FCB0-CB45-B8A2-210A7549FC6A}"/>
              </a:ext>
            </a:extLst>
          </p:cNvPr>
          <p:cNvSpPr>
            <a:spLocks noGrp="1"/>
          </p:cNvSpPr>
          <p:nvPr>
            <p:ph type="body" sz="quarter" idx="24" hasCustomPrompt="1"/>
          </p:nvPr>
        </p:nvSpPr>
        <p:spPr>
          <a:xfrm>
            <a:off x="542925"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18" name="Text Placeholder 4">
            <a:extLst>
              <a:ext uri="{FF2B5EF4-FFF2-40B4-BE49-F238E27FC236}">
                <a16:creationId xmlns:a16="http://schemas.microsoft.com/office/drawing/2014/main" id="{83AB40EE-EE7D-0A44-AEB6-CDA4CCBCC348}"/>
              </a:ext>
            </a:extLst>
          </p:cNvPr>
          <p:cNvSpPr>
            <a:spLocks noGrp="1"/>
          </p:cNvSpPr>
          <p:nvPr>
            <p:ph type="body" sz="quarter" idx="32" hasCustomPrompt="1"/>
          </p:nvPr>
        </p:nvSpPr>
        <p:spPr>
          <a:xfrm>
            <a:off x="2439964"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22" name="Text Placeholder 4">
            <a:extLst>
              <a:ext uri="{FF2B5EF4-FFF2-40B4-BE49-F238E27FC236}">
                <a16:creationId xmlns:a16="http://schemas.microsoft.com/office/drawing/2014/main" id="{3724406F-2CF7-AD42-9227-6780D52C1AA8}"/>
              </a:ext>
            </a:extLst>
          </p:cNvPr>
          <p:cNvSpPr>
            <a:spLocks noGrp="1"/>
          </p:cNvSpPr>
          <p:nvPr>
            <p:ph type="body" sz="quarter" idx="33" hasCustomPrompt="1"/>
          </p:nvPr>
        </p:nvSpPr>
        <p:spPr>
          <a:xfrm>
            <a:off x="2439964"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29" name="Text Placeholder 4">
            <a:extLst>
              <a:ext uri="{FF2B5EF4-FFF2-40B4-BE49-F238E27FC236}">
                <a16:creationId xmlns:a16="http://schemas.microsoft.com/office/drawing/2014/main" id="{BF9742F5-0139-4A48-861E-DE0DFCB2D631}"/>
              </a:ext>
            </a:extLst>
          </p:cNvPr>
          <p:cNvSpPr>
            <a:spLocks noGrp="1"/>
          </p:cNvSpPr>
          <p:nvPr>
            <p:ph type="body" sz="quarter" idx="40" hasCustomPrompt="1"/>
          </p:nvPr>
        </p:nvSpPr>
        <p:spPr>
          <a:xfrm>
            <a:off x="4337002"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30" name="Text Placeholder 4">
            <a:extLst>
              <a:ext uri="{FF2B5EF4-FFF2-40B4-BE49-F238E27FC236}">
                <a16:creationId xmlns:a16="http://schemas.microsoft.com/office/drawing/2014/main" id="{2BBF9E23-8DBE-AF49-81BF-752935498CA2}"/>
              </a:ext>
            </a:extLst>
          </p:cNvPr>
          <p:cNvSpPr>
            <a:spLocks noGrp="1"/>
          </p:cNvSpPr>
          <p:nvPr>
            <p:ph type="body" sz="quarter" idx="41" hasCustomPrompt="1"/>
          </p:nvPr>
        </p:nvSpPr>
        <p:spPr>
          <a:xfrm>
            <a:off x="4337002"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37" name="Text Placeholder 4">
            <a:extLst>
              <a:ext uri="{FF2B5EF4-FFF2-40B4-BE49-F238E27FC236}">
                <a16:creationId xmlns:a16="http://schemas.microsoft.com/office/drawing/2014/main" id="{0F76EF02-8579-324D-9426-9AA9606125B8}"/>
              </a:ext>
            </a:extLst>
          </p:cNvPr>
          <p:cNvSpPr>
            <a:spLocks noGrp="1"/>
          </p:cNvSpPr>
          <p:nvPr>
            <p:ph type="body" sz="quarter" idx="48" hasCustomPrompt="1"/>
          </p:nvPr>
        </p:nvSpPr>
        <p:spPr>
          <a:xfrm>
            <a:off x="6238590" y="1773343"/>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38" name="Text Placeholder 4">
            <a:extLst>
              <a:ext uri="{FF2B5EF4-FFF2-40B4-BE49-F238E27FC236}">
                <a16:creationId xmlns:a16="http://schemas.microsoft.com/office/drawing/2014/main" id="{E6349145-A89D-C647-92B9-4BE4823C4927}"/>
              </a:ext>
            </a:extLst>
          </p:cNvPr>
          <p:cNvSpPr>
            <a:spLocks noGrp="1"/>
          </p:cNvSpPr>
          <p:nvPr>
            <p:ph type="body" sz="quarter" idx="49" hasCustomPrompt="1"/>
          </p:nvPr>
        </p:nvSpPr>
        <p:spPr>
          <a:xfrm>
            <a:off x="6238590" y="3260949"/>
            <a:ext cx="1605617" cy="500887"/>
          </a:xfrm>
        </p:spPr>
        <p:txBody>
          <a:bodyPr>
            <a:noAutofit/>
          </a:bodyPr>
          <a:lstStyle>
            <a:lvl1pPr marL="0" indent="0" algn="ctr">
              <a:buNone/>
              <a:defRPr sz="3750" b="1">
                <a:solidFill>
                  <a:srgbClr val="F9C000"/>
                </a:solidFill>
              </a:defRPr>
            </a:lvl1pPr>
          </a:lstStyle>
          <a:p>
            <a:pPr lvl="0"/>
            <a:r>
              <a:rPr lang="en-GB" dirty="0"/>
              <a:t>#</a:t>
            </a:r>
            <a:endParaRPr lang="en-US" dirty="0"/>
          </a:p>
        </p:txBody>
      </p:sp>
      <p:sp>
        <p:nvSpPr>
          <p:cNvPr id="3" name="Text Placeholder 2">
            <a:extLst>
              <a:ext uri="{FF2B5EF4-FFF2-40B4-BE49-F238E27FC236}">
                <a16:creationId xmlns:a16="http://schemas.microsoft.com/office/drawing/2014/main" id="{BCEC162D-DBF8-9C41-A405-25F0FAD7DB2C}"/>
              </a:ext>
            </a:extLst>
          </p:cNvPr>
          <p:cNvSpPr>
            <a:spLocks noGrp="1"/>
          </p:cNvSpPr>
          <p:nvPr>
            <p:ph type="body" sz="quarter" idx="64" hasCustomPrompt="1"/>
          </p:nvPr>
        </p:nvSpPr>
        <p:spPr>
          <a:xfrm>
            <a:off x="2444512"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60" name="Text Placeholder 2">
            <a:extLst>
              <a:ext uri="{FF2B5EF4-FFF2-40B4-BE49-F238E27FC236}">
                <a16:creationId xmlns:a16="http://schemas.microsoft.com/office/drawing/2014/main" id="{8C5C762C-893B-DB4D-A83B-4FC174697C9F}"/>
              </a:ext>
            </a:extLst>
          </p:cNvPr>
          <p:cNvSpPr>
            <a:spLocks noGrp="1"/>
          </p:cNvSpPr>
          <p:nvPr>
            <p:ph type="body" sz="quarter" idx="65" hasCustomPrompt="1"/>
          </p:nvPr>
        </p:nvSpPr>
        <p:spPr>
          <a:xfrm>
            <a:off x="547473"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67" name="Text Placeholder 2">
            <a:extLst>
              <a:ext uri="{FF2B5EF4-FFF2-40B4-BE49-F238E27FC236}">
                <a16:creationId xmlns:a16="http://schemas.microsoft.com/office/drawing/2014/main" id="{B8FBB777-7C5A-8948-83A3-FACD7114D76B}"/>
              </a:ext>
            </a:extLst>
          </p:cNvPr>
          <p:cNvSpPr>
            <a:spLocks noGrp="1"/>
          </p:cNvSpPr>
          <p:nvPr>
            <p:ph type="body" sz="quarter" idx="67" hasCustomPrompt="1"/>
          </p:nvPr>
        </p:nvSpPr>
        <p:spPr>
          <a:xfrm>
            <a:off x="4341551"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69" name="Text Placeholder 2">
            <a:extLst>
              <a:ext uri="{FF2B5EF4-FFF2-40B4-BE49-F238E27FC236}">
                <a16:creationId xmlns:a16="http://schemas.microsoft.com/office/drawing/2014/main" id="{DAE54FAC-1A03-0847-A294-43884D3BE0BF}"/>
              </a:ext>
            </a:extLst>
          </p:cNvPr>
          <p:cNvSpPr>
            <a:spLocks noGrp="1"/>
          </p:cNvSpPr>
          <p:nvPr>
            <p:ph type="body" sz="quarter" idx="69" hasCustomPrompt="1"/>
          </p:nvPr>
        </p:nvSpPr>
        <p:spPr>
          <a:xfrm>
            <a:off x="6243139" y="2342521"/>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73" name="Text Placeholder 2">
            <a:extLst>
              <a:ext uri="{FF2B5EF4-FFF2-40B4-BE49-F238E27FC236}">
                <a16:creationId xmlns:a16="http://schemas.microsoft.com/office/drawing/2014/main" id="{F1D199C8-4385-3D47-9A75-874F9E5E00FF}"/>
              </a:ext>
            </a:extLst>
          </p:cNvPr>
          <p:cNvSpPr>
            <a:spLocks noGrp="1"/>
          </p:cNvSpPr>
          <p:nvPr>
            <p:ph type="body" sz="quarter" idx="73" hasCustomPrompt="1"/>
          </p:nvPr>
        </p:nvSpPr>
        <p:spPr>
          <a:xfrm>
            <a:off x="2444512"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76" name="Text Placeholder 2">
            <a:extLst>
              <a:ext uri="{FF2B5EF4-FFF2-40B4-BE49-F238E27FC236}">
                <a16:creationId xmlns:a16="http://schemas.microsoft.com/office/drawing/2014/main" id="{4C72E61F-94E1-9948-BAD7-E85EE754B4FF}"/>
              </a:ext>
            </a:extLst>
          </p:cNvPr>
          <p:cNvSpPr>
            <a:spLocks noGrp="1"/>
          </p:cNvSpPr>
          <p:nvPr>
            <p:ph type="body" sz="quarter" idx="76" hasCustomPrompt="1"/>
          </p:nvPr>
        </p:nvSpPr>
        <p:spPr>
          <a:xfrm>
            <a:off x="4341551"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78" name="Text Placeholder 2">
            <a:extLst>
              <a:ext uri="{FF2B5EF4-FFF2-40B4-BE49-F238E27FC236}">
                <a16:creationId xmlns:a16="http://schemas.microsoft.com/office/drawing/2014/main" id="{FC1304D8-590F-C54E-9BFD-0F479995EA62}"/>
              </a:ext>
            </a:extLst>
          </p:cNvPr>
          <p:cNvSpPr>
            <a:spLocks noGrp="1"/>
          </p:cNvSpPr>
          <p:nvPr>
            <p:ph type="body" sz="quarter" idx="78" hasCustomPrompt="1"/>
          </p:nvPr>
        </p:nvSpPr>
        <p:spPr>
          <a:xfrm>
            <a:off x="6243139"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80" name="Text Placeholder 2">
            <a:extLst>
              <a:ext uri="{FF2B5EF4-FFF2-40B4-BE49-F238E27FC236}">
                <a16:creationId xmlns:a16="http://schemas.microsoft.com/office/drawing/2014/main" id="{D69C4030-8A60-4A46-A748-9DF4FECAADA6}"/>
              </a:ext>
            </a:extLst>
          </p:cNvPr>
          <p:cNvSpPr>
            <a:spLocks noGrp="1"/>
          </p:cNvSpPr>
          <p:nvPr>
            <p:ph type="body" sz="quarter" idx="80" hasCustomPrompt="1"/>
          </p:nvPr>
        </p:nvSpPr>
        <p:spPr>
          <a:xfrm>
            <a:off x="552022" y="3830127"/>
            <a:ext cx="1605617" cy="226498"/>
          </a:xfrm>
        </p:spPr>
        <p:txBody>
          <a:bodyPr>
            <a:noAutofit/>
          </a:bodyPr>
          <a:lstStyle>
            <a:lvl1pPr marL="0" indent="0" algn="ctr">
              <a:buNone/>
              <a:defRPr sz="1200" b="1">
                <a:solidFill>
                  <a:schemeClr val="bg1"/>
                </a:solidFill>
              </a:defRPr>
            </a:lvl1pPr>
            <a:lvl2pPr marL="342900" indent="0">
              <a:buNone/>
              <a:defRPr/>
            </a:lvl2pPr>
          </a:lstStyle>
          <a:p>
            <a:pPr lvl="0"/>
            <a:r>
              <a:rPr lang="en-GB" dirty="0"/>
              <a:t>Click here</a:t>
            </a:r>
            <a:endParaRPr lang="en-US" dirty="0"/>
          </a:p>
        </p:txBody>
      </p:sp>
      <p:sp>
        <p:nvSpPr>
          <p:cNvPr id="82" name="Text Placeholder 2">
            <a:extLst>
              <a:ext uri="{FF2B5EF4-FFF2-40B4-BE49-F238E27FC236}">
                <a16:creationId xmlns:a16="http://schemas.microsoft.com/office/drawing/2014/main" id="{4C3CFB4E-E316-0244-875A-B149B2C1E1C5}"/>
              </a:ext>
            </a:extLst>
          </p:cNvPr>
          <p:cNvSpPr>
            <a:spLocks noGrp="1"/>
          </p:cNvSpPr>
          <p:nvPr>
            <p:ph type="body" sz="quarter" idx="82" hasCustomPrompt="1"/>
          </p:nvPr>
        </p:nvSpPr>
        <p:spPr>
          <a:xfrm>
            <a:off x="547473"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83" name="Text Placeholder 2">
            <a:extLst>
              <a:ext uri="{FF2B5EF4-FFF2-40B4-BE49-F238E27FC236}">
                <a16:creationId xmlns:a16="http://schemas.microsoft.com/office/drawing/2014/main" id="{F91FC099-2650-F543-9A5C-A23DD13F3C61}"/>
              </a:ext>
            </a:extLst>
          </p:cNvPr>
          <p:cNvSpPr>
            <a:spLocks noGrp="1"/>
          </p:cNvSpPr>
          <p:nvPr>
            <p:ph type="body" sz="quarter" idx="83" hasCustomPrompt="1"/>
          </p:nvPr>
        </p:nvSpPr>
        <p:spPr>
          <a:xfrm>
            <a:off x="2453610"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84" name="Text Placeholder 2">
            <a:extLst>
              <a:ext uri="{FF2B5EF4-FFF2-40B4-BE49-F238E27FC236}">
                <a16:creationId xmlns:a16="http://schemas.microsoft.com/office/drawing/2014/main" id="{CF712561-0ABF-7E4A-B858-E5A0F3A7FA32}"/>
              </a:ext>
            </a:extLst>
          </p:cNvPr>
          <p:cNvSpPr>
            <a:spLocks noGrp="1"/>
          </p:cNvSpPr>
          <p:nvPr>
            <p:ph type="body" sz="quarter" idx="84" hasCustomPrompt="1"/>
          </p:nvPr>
        </p:nvSpPr>
        <p:spPr>
          <a:xfrm>
            <a:off x="4346099"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85" name="Text Placeholder 2">
            <a:extLst>
              <a:ext uri="{FF2B5EF4-FFF2-40B4-BE49-F238E27FC236}">
                <a16:creationId xmlns:a16="http://schemas.microsoft.com/office/drawing/2014/main" id="{67598382-A41C-2A46-A29C-4E07C9A94B2B}"/>
              </a:ext>
            </a:extLst>
          </p:cNvPr>
          <p:cNvSpPr>
            <a:spLocks noGrp="1"/>
          </p:cNvSpPr>
          <p:nvPr>
            <p:ph type="body" sz="quarter" idx="85" hasCustomPrompt="1"/>
          </p:nvPr>
        </p:nvSpPr>
        <p:spPr>
          <a:xfrm>
            <a:off x="6247687" y="2633672"/>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87" name="Text Placeholder 2">
            <a:extLst>
              <a:ext uri="{FF2B5EF4-FFF2-40B4-BE49-F238E27FC236}">
                <a16:creationId xmlns:a16="http://schemas.microsoft.com/office/drawing/2014/main" id="{E7FD31E9-3AE8-9F4E-872F-377AF67780E1}"/>
              </a:ext>
            </a:extLst>
          </p:cNvPr>
          <p:cNvSpPr>
            <a:spLocks noGrp="1"/>
          </p:cNvSpPr>
          <p:nvPr>
            <p:ph type="body" sz="quarter" idx="87" hasCustomPrompt="1"/>
          </p:nvPr>
        </p:nvSpPr>
        <p:spPr>
          <a:xfrm>
            <a:off x="547473"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88" name="Text Placeholder 2">
            <a:extLst>
              <a:ext uri="{FF2B5EF4-FFF2-40B4-BE49-F238E27FC236}">
                <a16:creationId xmlns:a16="http://schemas.microsoft.com/office/drawing/2014/main" id="{865066E3-FA5D-E749-9067-1188950B0D03}"/>
              </a:ext>
            </a:extLst>
          </p:cNvPr>
          <p:cNvSpPr>
            <a:spLocks noGrp="1"/>
          </p:cNvSpPr>
          <p:nvPr>
            <p:ph type="body" sz="quarter" idx="88" hasCustomPrompt="1"/>
          </p:nvPr>
        </p:nvSpPr>
        <p:spPr>
          <a:xfrm>
            <a:off x="2453610"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89" name="Text Placeholder 2">
            <a:extLst>
              <a:ext uri="{FF2B5EF4-FFF2-40B4-BE49-F238E27FC236}">
                <a16:creationId xmlns:a16="http://schemas.microsoft.com/office/drawing/2014/main" id="{43DBF3A0-18AC-B942-A8A9-6C9DF0675CA2}"/>
              </a:ext>
            </a:extLst>
          </p:cNvPr>
          <p:cNvSpPr>
            <a:spLocks noGrp="1"/>
          </p:cNvSpPr>
          <p:nvPr>
            <p:ph type="body" sz="quarter" idx="89" hasCustomPrompt="1"/>
          </p:nvPr>
        </p:nvSpPr>
        <p:spPr>
          <a:xfrm>
            <a:off x="4346099"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90" name="Text Placeholder 2">
            <a:extLst>
              <a:ext uri="{FF2B5EF4-FFF2-40B4-BE49-F238E27FC236}">
                <a16:creationId xmlns:a16="http://schemas.microsoft.com/office/drawing/2014/main" id="{77C03D18-5D95-4742-B1C1-D8ABA590EF64}"/>
              </a:ext>
            </a:extLst>
          </p:cNvPr>
          <p:cNvSpPr>
            <a:spLocks noGrp="1"/>
          </p:cNvSpPr>
          <p:nvPr>
            <p:ph type="body" sz="quarter" idx="90" hasCustomPrompt="1"/>
          </p:nvPr>
        </p:nvSpPr>
        <p:spPr>
          <a:xfrm>
            <a:off x="6247687" y="4121278"/>
            <a:ext cx="1605617" cy="484895"/>
          </a:xfrm>
        </p:spPr>
        <p:txBody>
          <a:bodyPr>
            <a:noAutofit/>
          </a:bodyPr>
          <a:lstStyle>
            <a:lvl1pPr marL="0" indent="0" algn="ctr">
              <a:buNone/>
              <a:defRPr sz="1050" b="0">
                <a:solidFill>
                  <a:schemeClr val="bg1"/>
                </a:solidFill>
              </a:defRPr>
            </a:lvl1pPr>
            <a:lvl2pPr marL="342900" indent="0">
              <a:buNone/>
              <a:defRPr/>
            </a:lvl2pPr>
          </a:lstStyle>
          <a:p>
            <a:pPr lvl="0"/>
            <a:r>
              <a:rPr lang="en-GB" dirty="0"/>
              <a:t>Click here</a:t>
            </a:r>
            <a:endParaRPr lang="en-US" dirty="0"/>
          </a:p>
        </p:txBody>
      </p:sp>
      <p:sp>
        <p:nvSpPr>
          <p:cNvPr id="91" name="Text Placeholder 2">
            <a:extLst>
              <a:ext uri="{FF2B5EF4-FFF2-40B4-BE49-F238E27FC236}">
                <a16:creationId xmlns:a16="http://schemas.microsoft.com/office/drawing/2014/main" id="{E5699F09-1CDF-C84A-AE4F-710745B4B20A}"/>
              </a:ext>
            </a:extLst>
          </p:cNvPr>
          <p:cNvSpPr>
            <a:spLocks noGrp="1"/>
          </p:cNvSpPr>
          <p:nvPr>
            <p:ph type="body" sz="quarter" idx="100" hasCustomPrompt="1"/>
          </p:nvPr>
        </p:nvSpPr>
        <p:spPr>
          <a:xfrm>
            <a:off x="542925" y="4735455"/>
            <a:ext cx="7310379" cy="307890"/>
          </a:xfr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dirty="0"/>
              <a:t>Footnote if required</a:t>
            </a:r>
            <a:endParaRPr lang="en-US" dirty="0"/>
          </a:p>
        </p:txBody>
      </p:sp>
      <p:sp>
        <p:nvSpPr>
          <p:cNvPr id="31" name="Slide Number Placeholder 7">
            <a:extLst>
              <a:ext uri="{FF2B5EF4-FFF2-40B4-BE49-F238E27FC236}">
                <a16:creationId xmlns:a16="http://schemas.microsoft.com/office/drawing/2014/main" id="{EB991A86-6B1F-D048-9442-BECB1BD2790D}"/>
              </a:ext>
            </a:extLst>
          </p:cNvPr>
          <p:cNvSpPr>
            <a:spLocks noGrp="1"/>
          </p:cNvSpPr>
          <p:nvPr>
            <p:ph type="sldNum" sz="quarter" idx="4"/>
          </p:nvPr>
        </p:nvSpPr>
        <p:spPr>
          <a:xfrm>
            <a:off x="8353586" y="4768200"/>
            <a:ext cx="549352"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167236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text on blue">
    <p:bg>
      <p:bgPr>
        <a:solidFill>
          <a:srgbClr val="005289"/>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8" name="Rectangle 7">
            <a:extLst>
              <a:ext uri="{FF2B5EF4-FFF2-40B4-BE49-F238E27FC236}">
                <a16:creationId xmlns:a16="http://schemas.microsoft.com/office/drawing/2014/main" id="{F49B75D7-5E14-F245-B6EF-38CD8D1B3A2F}"/>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p:spPr>
        <p:txBody>
          <a:bodyPr>
            <a:noAutofit/>
          </a:bodyPr>
          <a:lstStyle>
            <a:lvl1pPr marL="0" indent="0">
              <a:buNone/>
              <a:defRPr b="1">
                <a:solidFill>
                  <a:srgbClr val="F9C000"/>
                </a:solidFill>
              </a:defRPr>
            </a:lvl1pPr>
          </a:lstStyle>
          <a:p>
            <a:pPr lvl="0"/>
            <a:r>
              <a:rPr lang="en-GB" dirty="0"/>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2" name="Text Placeholder 23">
            <a:extLst>
              <a:ext uri="{FF2B5EF4-FFF2-40B4-BE49-F238E27FC236}">
                <a16:creationId xmlns:a16="http://schemas.microsoft.com/office/drawing/2014/main" id="{78D08AD1-2B1F-2022-F959-EF20509545CF}"/>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nSpc>
                <a:spcPts val="2300"/>
              </a:lnSpc>
              <a:spcAft>
                <a:spcPts val="300"/>
              </a:spcAft>
              <a:buFont typeface="Arial" panose="020B0604020202020204" pitchFamily="34" charset="0"/>
              <a:buNone/>
              <a:defRPr>
                <a:solidFill>
                  <a:schemeClr val="bg1"/>
                </a:solidFill>
              </a:defRPr>
            </a:lvl1pPr>
          </a:lstStyle>
          <a:p>
            <a:pPr lvl="0"/>
            <a:r>
              <a:rPr lang="en-GB" dirty="0"/>
              <a:t>Click to add single column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viverra</a:t>
            </a:r>
            <a:r>
              <a:rPr lang="en-GB" dirty="0"/>
              <a:t> </a:t>
            </a:r>
            <a:r>
              <a:rPr lang="en-GB" dirty="0" err="1"/>
              <a:t>adipiscing</a:t>
            </a:r>
            <a:r>
              <a:rPr lang="en-GB" dirty="0"/>
              <a:t> at in </a:t>
            </a:r>
            <a:r>
              <a:rPr lang="en-GB" dirty="0" err="1"/>
              <a:t>tellus</a:t>
            </a:r>
            <a:r>
              <a:rPr lang="en-GB" dirty="0"/>
              <a:t> integer </a:t>
            </a:r>
            <a:r>
              <a:rPr lang="en-GB" dirty="0" err="1"/>
              <a:t>feugiat</a:t>
            </a:r>
            <a:r>
              <a:rPr lang="en-GB" dirty="0"/>
              <a:t>. Felis </a:t>
            </a:r>
            <a:r>
              <a:rPr lang="en-GB" dirty="0" err="1"/>
              <a:t>eget</a:t>
            </a:r>
            <a:r>
              <a:rPr lang="en-GB" dirty="0"/>
              <a:t> </a:t>
            </a:r>
            <a:r>
              <a:rPr lang="en-GB" dirty="0" err="1"/>
              <a:t>velit</a:t>
            </a:r>
            <a:r>
              <a:rPr lang="en-GB" dirty="0"/>
              <a:t> </a:t>
            </a:r>
            <a:r>
              <a:rPr lang="en-GB" dirty="0" err="1"/>
              <a:t>aliquet</a:t>
            </a:r>
            <a:r>
              <a:rPr lang="en-GB" dirty="0"/>
              <a:t> </a:t>
            </a:r>
            <a:r>
              <a:rPr lang="en-GB" dirty="0" err="1"/>
              <a:t>sagittis</a:t>
            </a:r>
            <a:r>
              <a:rPr lang="en-GB" dirty="0"/>
              <a:t> id.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Tortor</a:t>
            </a:r>
            <a:r>
              <a:rPr lang="en-GB" dirty="0"/>
              <a:t> </a:t>
            </a:r>
            <a:r>
              <a:rPr lang="en-GB" dirty="0" err="1"/>
              <a:t>aliquam</a:t>
            </a:r>
            <a:r>
              <a:rPr lang="en-GB" dirty="0"/>
              <a:t> </a:t>
            </a:r>
            <a:r>
              <a:rPr lang="en-GB" dirty="0" err="1"/>
              <a:t>nulla</a:t>
            </a:r>
            <a:r>
              <a:rPr lang="en-GB" dirty="0"/>
              <a:t> </a:t>
            </a:r>
            <a:r>
              <a:rPr lang="en-GB" dirty="0" err="1"/>
              <a:t>facilisi</a:t>
            </a:r>
            <a:r>
              <a:rPr lang="en-GB" dirty="0"/>
              <a:t> </a:t>
            </a:r>
            <a:r>
              <a:rPr lang="en-GB" dirty="0" err="1"/>
              <a:t>cras</a:t>
            </a:r>
            <a:r>
              <a:rPr lang="en-GB" dirty="0"/>
              <a:t> fermentum.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 Fermentum dui </a:t>
            </a:r>
            <a:r>
              <a:rPr lang="en-GB" dirty="0" err="1"/>
              <a:t>faucibus</a:t>
            </a:r>
            <a:r>
              <a:rPr lang="en-GB" dirty="0"/>
              <a:t> in </a:t>
            </a:r>
            <a:r>
              <a:rPr lang="en-GB" dirty="0" err="1"/>
              <a:t>ornare</a:t>
            </a:r>
            <a:r>
              <a:rPr lang="en-GB" dirty="0"/>
              <a:t> </a:t>
            </a:r>
            <a:r>
              <a:rPr lang="en-GB" dirty="0" err="1"/>
              <a:t>quam</a:t>
            </a:r>
            <a:r>
              <a:rPr lang="en-GB" dirty="0"/>
              <a:t> </a:t>
            </a:r>
            <a:r>
              <a:rPr lang="en-GB" dirty="0" err="1"/>
              <a:t>viverra</a:t>
            </a:r>
            <a:r>
              <a:rPr lang="en-GB" dirty="0"/>
              <a:t>.</a:t>
            </a:r>
          </a:p>
          <a:p>
            <a:pPr lvl="0"/>
            <a:endParaRPr lang="en-GB" dirty="0"/>
          </a:p>
        </p:txBody>
      </p:sp>
    </p:spTree>
    <p:extLst>
      <p:ext uri="{BB962C8B-B14F-4D97-AF65-F5344CB8AC3E}">
        <p14:creationId xmlns:p14="http://schemas.microsoft.com/office/powerpoint/2010/main" val="2214066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entred one column no line on blue">
    <p:bg>
      <p:bgPr>
        <a:solidFill>
          <a:srgbClr val="005289"/>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lgn="ct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p:spPr>
        <p:txBody>
          <a:bodyPr>
            <a:noAutofit/>
          </a:bodyPr>
          <a:lstStyle>
            <a:lvl1pPr marL="0" indent="0" algn="ctr">
              <a:buNone/>
              <a:defRPr b="1">
                <a:solidFill>
                  <a:srgbClr val="F9C000"/>
                </a:solidFill>
              </a:defRPr>
            </a:lvl1pPr>
          </a:lstStyle>
          <a:p>
            <a:pPr lvl="0"/>
            <a:r>
              <a:rPr lang="en-GB" dirty="0"/>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2" name="Text Placeholder 23">
            <a:extLst>
              <a:ext uri="{FF2B5EF4-FFF2-40B4-BE49-F238E27FC236}">
                <a16:creationId xmlns:a16="http://schemas.microsoft.com/office/drawing/2014/main" id="{DF2DFCB6-17E3-4C1B-1CFA-C3036E3FA49E}"/>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gn="ctr">
              <a:buFont typeface="Arial" panose="020B0604020202020204" pitchFamily="34" charset="0"/>
              <a:buNone/>
              <a:defRPr>
                <a:solidFill>
                  <a:schemeClr val="bg1"/>
                </a:solidFill>
              </a:defRPr>
            </a:lvl1pPr>
          </a:lstStyle>
          <a:p>
            <a:pPr lvl="0"/>
            <a:r>
              <a:rPr lang="en-GB" dirty="0"/>
              <a:t>Click to add single column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viverra</a:t>
            </a:r>
            <a:r>
              <a:rPr lang="en-GB" dirty="0"/>
              <a:t> </a:t>
            </a:r>
            <a:r>
              <a:rPr lang="en-GB" dirty="0" err="1"/>
              <a:t>adipiscing</a:t>
            </a:r>
            <a:r>
              <a:rPr lang="en-GB" dirty="0"/>
              <a:t> at in </a:t>
            </a:r>
            <a:r>
              <a:rPr lang="en-GB" dirty="0" err="1"/>
              <a:t>tellus</a:t>
            </a:r>
            <a:r>
              <a:rPr lang="en-GB" dirty="0"/>
              <a:t> integer </a:t>
            </a:r>
            <a:r>
              <a:rPr lang="en-GB" dirty="0" err="1"/>
              <a:t>feugiat</a:t>
            </a:r>
            <a:r>
              <a:rPr lang="en-GB" dirty="0"/>
              <a:t>. </a:t>
            </a:r>
            <a:r>
              <a:rPr lang="en-GB" dirty="0" err="1"/>
              <a:t>Egestas</a:t>
            </a:r>
            <a:r>
              <a:rPr lang="en-GB" dirty="0"/>
              <a:t> </a:t>
            </a:r>
            <a:r>
              <a:rPr lang="en-GB" dirty="0" err="1"/>
              <a:t>erat</a:t>
            </a:r>
            <a:r>
              <a:rPr lang="en-GB" dirty="0"/>
              <a:t> </a:t>
            </a:r>
            <a:r>
              <a:rPr lang="en-GB" dirty="0" err="1"/>
              <a:t>imperdiet</a:t>
            </a:r>
            <a:r>
              <a:rPr lang="en-GB" dirty="0"/>
              <a:t> </a:t>
            </a:r>
            <a:r>
              <a:rPr lang="en-GB" dirty="0" err="1"/>
              <a:t>sed</a:t>
            </a:r>
            <a:r>
              <a:rPr lang="en-GB" dirty="0"/>
              <a:t> </a:t>
            </a:r>
            <a:r>
              <a:rPr lang="en-GB" dirty="0" err="1"/>
              <a:t>euismod</a:t>
            </a:r>
            <a:r>
              <a:rPr lang="en-GB" dirty="0"/>
              <a:t> nisi. Felis </a:t>
            </a:r>
            <a:r>
              <a:rPr lang="en-GB" dirty="0" err="1"/>
              <a:t>eget</a:t>
            </a:r>
            <a:r>
              <a:rPr lang="en-GB" dirty="0"/>
              <a:t> </a:t>
            </a:r>
            <a:r>
              <a:rPr lang="en-GB" dirty="0" err="1"/>
              <a:t>velit</a:t>
            </a:r>
            <a:r>
              <a:rPr lang="en-GB" dirty="0"/>
              <a:t> </a:t>
            </a:r>
            <a:r>
              <a:rPr lang="en-GB" dirty="0" err="1"/>
              <a:t>aliquet</a:t>
            </a:r>
            <a:r>
              <a:rPr lang="en-GB" dirty="0"/>
              <a:t> </a:t>
            </a:r>
            <a:r>
              <a:rPr lang="en-GB" dirty="0" err="1"/>
              <a:t>sagittis</a:t>
            </a:r>
            <a:r>
              <a:rPr lang="en-GB" dirty="0"/>
              <a:t> id.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Tortor</a:t>
            </a:r>
            <a:r>
              <a:rPr lang="en-GB" dirty="0"/>
              <a:t> </a:t>
            </a:r>
            <a:r>
              <a:rPr lang="en-GB" dirty="0" err="1"/>
              <a:t>aliquam</a:t>
            </a:r>
            <a:r>
              <a:rPr lang="en-GB" dirty="0"/>
              <a:t> </a:t>
            </a:r>
            <a:r>
              <a:rPr lang="en-GB" dirty="0" err="1"/>
              <a:t>nulla</a:t>
            </a:r>
            <a:r>
              <a:rPr lang="en-GB" dirty="0"/>
              <a:t> </a:t>
            </a:r>
            <a:r>
              <a:rPr lang="en-GB" dirty="0" err="1"/>
              <a:t>facilisi</a:t>
            </a:r>
            <a:r>
              <a:rPr lang="en-GB" dirty="0"/>
              <a:t> </a:t>
            </a:r>
            <a:r>
              <a:rPr lang="en-GB" dirty="0" err="1"/>
              <a:t>cras</a:t>
            </a:r>
            <a:r>
              <a:rPr lang="en-GB" dirty="0"/>
              <a:t> fermentum.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Fermentum dui </a:t>
            </a:r>
            <a:r>
              <a:rPr lang="en-GB" dirty="0" err="1"/>
              <a:t>faucibus</a:t>
            </a:r>
            <a:r>
              <a:rPr lang="en-GB" dirty="0"/>
              <a:t> in </a:t>
            </a:r>
            <a:r>
              <a:rPr lang="en-GB" dirty="0" err="1"/>
              <a:t>ornare</a:t>
            </a:r>
            <a:r>
              <a:rPr lang="en-GB" dirty="0"/>
              <a:t> </a:t>
            </a:r>
            <a:r>
              <a:rPr lang="en-GB" dirty="0" err="1"/>
              <a:t>quam</a:t>
            </a:r>
            <a:r>
              <a:rPr lang="en-GB" dirty="0"/>
              <a:t> </a:t>
            </a:r>
            <a:r>
              <a:rPr lang="en-GB" dirty="0" err="1"/>
              <a:t>viverra</a:t>
            </a:r>
            <a:r>
              <a:rPr lang="en-GB" dirty="0"/>
              <a:t>. Tellus in </a:t>
            </a:r>
            <a:r>
              <a:rPr lang="en-GB" dirty="0" err="1"/>
              <a:t>platea</a:t>
            </a:r>
            <a:r>
              <a:rPr lang="en-GB" dirty="0"/>
              <a:t> </a:t>
            </a:r>
            <a:r>
              <a:rPr lang="en-GB" dirty="0" err="1"/>
              <a:t>dictumst</a:t>
            </a:r>
            <a:r>
              <a:rPr lang="en-GB" dirty="0"/>
              <a:t> vestibulum </a:t>
            </a:r>
            <a:r>
              <a:rPr lang="en-GB" dirty="0" err="1"/>
              <a:t>rhoncus</a:t>
            </a:r>
            <a:r>
              <a:rPr lang="en-GB" dirty="0"/>
              <a:t> </a:t>
            </a:r>
            <a:r>
              <a:rPr lang="en-GB" dirty="0" err="1"/>
              <a:t>est</a:t>
            </a:r>
            <a:r>
              <a:rPr lang="en-GB" dirty="0"/>
              <a:t> </a:t>
            </a:r>
            <a:r>
              <a:rPr lang="en-GB" dirty="0" err="1"/>
              <a:t>pellentesque</a:t>
            </a:r>
            <a:r>
              <a:rPr lang="en-GB" dirty="0"/>
              <a:t>.</a:t>
            </a:r>
          </a:p>
          <a:p>
            <a:pPr lvl="0"/>
            <a:endParaRPr lang="en-GB" dirty="0"/>
          </a:p>
        </p:txBody>
      </p:sp>
    </p:spTree>
    <p:extLst>
      <p:ext uri="{BB962C8B-B14F-4D97-AF65-F5344CB8AC3E}">
        <p14:creationId xmlns:p14="http://schemas.microsoft.com/office/powerpoint/2010/main" val="135184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text on blue">
    <p:bg>
      <p:bgPr>
        <a:solidFill>
          <a:srgbClr val="005289"/>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8" name="Rectangle 7">
            <a:extLst>
              <a:ext uri="{FF2B5EF4-FFF2-40B4-BE49-F238E27FC236}">
                <a16:creationId xmlns:a16="http://schemas.microsoft.com/office/drawing/2014/main" id="{F49B75D7-5E14-F245-B6EF-38CD8D1B3A2F}"/>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p:spPr>
        <p:txBody>
          <a:bodyPr>
            <a:noAutofit/>
          </a:bodyPr>
          <a:lstStyle>
            <a:lvl1pPr marL="0" indent="0">
              <a:buNone/>
              <a:defRPr b="1">
                <a:solidFill>
                  <a:srgbClr val="F9C000"/>
                </a:solidFill>
              </a:defRPr>
            </a:lvl1pPr>
          </a:lstStyle>
          <a:p>
            <a:pPr lvl="0"/>
            <a:r>
              <a:rPr lang="en-GB" dirty="0"/>
              <a:t>Click to add subtitle</a:t>
            </a:r>
          </a:p>
        </p:txBody>
      </p:sp>
      <p:sp>
        <p:nvSpPr>
          <p:cNvPr id="10" name="Slide Number Placeholder 7">
            <a:extLst>
              <a:ext uri="{FF2B5EF4-FFF2-40B4-BE49-F238E27FC236}">
                <a16:creationId xmlns:a16="http://schemas.microsoft.com/office/drawing/2014/main" id="{70408D31-7187-2E41-99D3-46C705C57476}"/>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cxnSp>
        <p:nvCxnSpPr>
          <p:cNvPr id="3" name="Straight Arrow Connector 2">
            <a:extLst>
              <a:ext uri="{FF2B5EF4-FFF2-40B4-BE49-F238E27FC236}">
                <a16:creationId xmlns:a16="http://schemas.microsoft.com/office/drawing/2014/main" id="{27F53DD7-54EA-A12D-9EDE-47AB8365DD3E}"/>
              </a:ext>
            </a:extLst>
          </p:cNvPr>
          <p:cNvCxnSpPr>
            <a:cxnSpLocks/>
          </p:cNvCxnSpPr>
          <p:nvPr userDrawn="1"/>
        </p:nvCxnSpPr>
        <p:spPr>
          <a:xfrm>
            <a:off x="4499002" y="1928692"/>
            <a:ext cx="0" cy="2009375"/>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4" name="Text Placeholder 23">
            <a:extLst>
              <a:ext uri="{FF2B5EF4-FFF2-40B4-BE49-F238E27FC236}">
                <a16:creationId xmlns:a16="http://schemas.microsoft.com/office/drawing/2014/main" id="{27F770B0-2C00-BD36-8E9F-83BAEBF129D5}"/>
              </a:ext>
            </a:extLst>
          </p:cNvPr>
          <p:cNvSpPr>
            <a:spLocks noGrp="1"/>
          </p:cNvSpPr>
          <p:nvPr>
            <p:ph type="body" sz="quarter" idx="21" hasCustomPrompt="1"/>
          </p:nvPr>
        </p:nvSpPr>
        <p:spPr>
          <a:xfrm>
            <a:off x="542925" y="1509196"/>
            <a:ext cx="7972425" cy="3024909"/>
          </a:xfrm>
        </p:spPr>
        <p:txBody>
          <a:bodyPr numCol="2" spcCol="360000">
            <a:noAutofit/>
          </a:bodyPr>
          <a:lstStyle>
            <a:lvl1pPr marL="0" indent="0">
              <a:lnSpc>
                <a:spcPts val="2300"/>
              </a:lnSpc>
              <a:spcAft>
                <a:spcPts val="300"/>
              </a:spcAft>
              <a:buFont typeface="Arial" panose="020B0604020202020204" pitchFamily="34" charset="0"/>
              <a:buNone/>
              <a:defRPr>
                <a:solidFill>
                  <a:schemeClr val="bg1"/>
                </a:solidFill>
              </a:defRPr>
            </a:lvl1pPr>
          </a:lstStyle>
          <a:p>
            <a:pPr lvl="0"/>
            <a:r>
              <a:rPr lang="en-GB" dirty="0"/>
              <a:t>Click to add single column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At </a:t>
            </a:r>
            <a:r>
              <a:rPr lang="en-GB" dirty="0" err="1"/>
              <a:t>risus</a:t>
            </a:r>
            <a:r>
              <a:rPr lang="en-GB" dirty="0"/>
              <a:t> </a:t>
            </a:r>
            <a:r>
              <a:rPr lang="en-GB" dirty="0" err="1"/>
              <a:t>viverra</a:t>
            </a:r>
            <a:r>
              <a:rPr lang="en-GB" dirty="0"/>
              <a:t> </a:t>
            </a:r>
            <a:r>
              <a:rPr lang="en-GB" dirty="0" err="1"/>
              <a:t>adipiscing</a:t>
            </a:r>
            <a:r>
              <a:rPr lang="en-GB" dirty="0"/>
              <a:t> at in </a:t>
            </a:r>
            <a:r>
              <a:rPr lang="en-GB" dirty="0" err="1"/>
              <a:t>tellus</a:t>
            </a:r>
            <a:r>
              <a:rPr lang="en-GB" dirty="0"/>
              <a:t> integer </a:t>
            </a:r>
            <a:r>
              <a:rPr lang="en-GB" dirty="0" err="1"/>
              <a:t>feugiat</a:t>
            </a:r>
            <a:r>
              <a:rPr lang="en-GB" dirty="0"/>
              <a:t>. Felis </a:t>
            </a:r>
            <a:r>
              <a:rPr lang="en-GB" dirty="0" err="1"/>
              <a:t>eget</a:t>
            </a:r>
            <a:r>
              <a:rPr lang="en-GB" dirty="0"/>
              <a:t> </a:t>
            </a:r>
            <a:r>
              <a:rPr lang="en-GB" dirty="0" err="1"/>
              <a:t>velit</a:t>
            </a:r>
            <a:r>
              <a:rPr lang="en-GB" dirty="0"/>
              <a:t> </a:t>
            </a:r>
            <a:r>
              <a:rPr lang="en-GB" dirty="0" err="1"/>
              <a:t>aliquet</a:t>
            </a:r>
            <a:r>
              <a:rPr lang="en-GB" dirty="0"/>
              <a:t> </a:t>
            </a:r>
            <a:r>
              <a:rPr lang="en-GB" dirty="0" err="1"/>
              <a:t>sagittis</a:t>
            </a:r>
            <a:r>
              <a:rPr lang="en-GB" dirty="0"/>
              <a:t> id.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Tortor</a:t>
            </a:r>
            <a:r>
              <a:rPr lang="en-GB" dirty="0"/>
              <a:t> </a:t>
            </a:r>
            <a:r>
              <a:rPr lang="en-GB" dirty="0" err="1"/>
              <a:t>aliquam</a:t>
            </a:r>
            <a:r>
              <a:rPr lang="en-GB" dirty="0"/>
              <a:t> </a:t>
            </a:r>
            <a:r>
              <a:rPr lang="en-GB" dirty="0" err="1"/>
              <a:t>nulla</a:t>
            </a:r>
            <a:r>
              <a:rPr lang="en-GB" dirty="0"/>
              <a:t> </a:t>
            </a:r>
            <a:r>
              <a:rPr lang="en-GB" dirty="0" err="1"/>
              <a:t>facilisi</a:t>
            </a:r>
            <a:r>
              <a:rPr lang="en-GB" dirty="0"/>
              <a:t> </a:t>
            </a:r>
            <a:r>
              <a:rPr lang="en-GB" dirty="0" err="1"/>
              <a:t>cras</a:t>
            </a:r>
            <a:r>
              <a:rPr lang="en-GB" dirty="0"/>
              <a:t> fermentum. </a:t>
            </a:r>
            <a:r>
              <a:rPr lang="en-GB" dirty="0" err="1"/>
              <a:t>Malesuada</a:t>
            </a:r>
            <a:r>
              <a:rPr lang="en-GB" dirty="0"/>
              <a:t> </a:t>
            </a:r>
            <a:r>
              <a:rPr lang="en-GB" dirty="0" err="1"/>
              <a:t>nunc</a:t>
            </a:r>
            <a:r>
              <a:rPr lang="en-GB" dirty="0"/>
              <a:t> </a:t>
            </a:r>
            <a:r>
              <a:rPr lang="en-GB" dirty="0" err="1"/>
              <a:t>vel</a:t>
            </a:r>
            <a:r>
              <a:rPr lang="en-GB" dirty="0"/>
              <a:t> </a:t>
            </a:r>
            <a:r>
              <a:rPr lang="en-GB" dirty="0" err="1"/>
              <a:t>risus</a:t>
            </a:r>
            <a:r>
              <a:rPr lang="en-GB" dirty="0"/>
              <a:t> </a:t>
            </a:r>
            <a:r>
              <a:rPr lang="en-GB" dirty="0" err="1"/>
              <a:t>commodo</a:t>
            </a:r>
            <a:r>
              <a:rPr lang="en-GB" dirty="0"/>
              <a:t> </a:t>
            </a:r>
            <a:r>
              <a:rPr lang="en-GB" dirty="0" err="1"/>
              <a:t>viverra</a:t>
            </a:r>
            <a:r>
              <a:rPr lang="en-GB" dirty="0"/>
              <a:t> </a:t>
            </a:r>
            <a:r>
              <a:rPr lang="en-GB" dirty="0" err="1"/>
              <a:t>maecenas</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 Fermentum dui </a:t>
            </a:r>
            <a:r>
              <a:rPr lang="en-GB" dirty="0" err="1"/>
              <a:t>faucibus</a:t>
            </a:r>
            <a:r>
              <a:rPr lang="en-GB" dirty="0"/>
              <a:t> in </a:t>
            </a:r>
            <a:r>
              <a:rPr lang="en-GB" dirty="0" err="1"/>
              <a:t>ornare</a:t>
            </a:r>
            <a:r>
              <a:rPr lang="en-GB" dirty="0"/>
              <a:t> </a:t>
            </a:r>
            <a:r>
              <a:rPr lang="en-GB" dirty="0" err="1"/>
              <a:t>quam</a:t>
            </a:r>
            <a:r>
              <a:rPr lang="en-GB" dirty="0"/>
              <a:t> </a:t>
            </a:r>
            <a:r>
              <a:rPr lang="en-GB" dirty="0" err="1"/>
              <a:t>viverra</a:t>
            </a:r>
            <a:r>
              <a:rPr lang="en-GB" dirty="0"/>
              <a:t>.</a:t>
            </a:r>
          </a:p>
          <a:p>
            <a:pPr lvl="0"/>
            <a:endParaRPr lang="en-GB" dirty="0"/>
          </a:p>
        </p:txBody>
      </p:sp>
    </p:spTree>
    <p:extLst>
      <p:ext uri="{BB962C8B-B14F-4D97-AF65-F5344CB8AC3E}">
        <p14:creationId xmlns:p14="http://schemas.microsoft.com/office/powerpoint/2010/main" val="4225074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age - insert full image">
    <p:bg>
      <p:bgPr>
        <a:solidFill>
          <a:srgbClr val="00508F"/>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2034CED-FD14-32FE-7DCD-63B3BE37C08B}"/>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dirty="0"/>
              <a:t>Click to edit Master text styles</a:t>
            </a:r>
          </a:p>
        </p:txBody>
      </p:sp>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056915" y="4330486"/>
            <a:ext cx="4787294" cy="252812"/>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pic>
        <p:nvPicPr>
          <p:cNvPr id="8" name="Picture 7">
            <a:extLst>
              <a:ext uri="{FF2B5EF4-FFF2-40B4-BE49-F238E27FC236}">
                <a16:creationId xmlns:a16="http://schemas.microsoft.com/office/drawing/2014/main" id="{A433D826-FB6D-D54A-AC0E-5A219BF6AD71}"/>
              </a:ext>
            </a:extLst>
          </p:cNvPr>
          <p:cNvPicPr>
            <a:picLocks noChangeAspect="1"/>
          </p:cNvPicPr>
          <p:nvPr userDrawn="1"/>
        </p:nvPicPr>
        <p:blipFill>
          <a:blip r:embed="rId2"/>
          <a:stretch>
            <a:fillRect/>
          </a:stretch>
        </p:blipFill>
        <p:spPr>
          <a:xfrm>
            <a:off x="7575458" y="323633"/>
            <a:ext cx="1257132" cy="626194"/>
          </a:xfrm>
          <a:prstGeom prst="rect">
            <a:avLst/>
          </a:prstGeom>
        </p:spPr>
      </p:pic>
      <p:sp>
        <p:nvSpPr>
          <p:cNvPr id="7" name="Picture Placeholder 6">
            <a:extLst>
              <a:ext uri="{FF2B5EF4-FFF2-40B4-BE49-F238E27FC236}">
                <a16:creationId xmlns:a16="http://schemas.microsoft.com/office/drawing/2014/main" id="{D6411141-7558-574B-BF67-0C0452E3C014}"/>
              </a:ext>
            </a:extLst>
          </p:cNvPr>
          <p:cNvSpPr>
            <a:spLocks noGrp="1"/>
          </p:cNvSpPr>
          <p:nvPr>
            <p:ph type="pic" sz="quarter" idx="17" hasCustomPrompt="1"/>
          </p:nvPr>
        </p:nvSpPr>
        <p:spPr>
          <a:xfrm>
            <a:off x="0" y="0"/>
            <a:ext cx="9143999" cy="5143500"/>
          </a:xfrm>
        </p:spPr>
        <p:txBody>
          <a:bodyPr/>
          <a:lstStyle>
            <a:lvl1pPr marL="0" indent="0" algn="ctr">
              <a:buNone/>
              <a:defRPr>
                <a:solidFill>
                  <a:schemeClr val="accent1">
                    <a:lumMod val="40000"/>
                    <a:lumOff val="60000"/>
                  </a:schemeClr>
                </a:solidFill>
              </a:defRPr>
            </a:lvl1pPr>
          </a:lstStyle>
          <a:p>
            <a:r>
              <a:rPr lang="en-US" dirty="0"/>
              <a:t>Click icon to insert full image. (After inserting, select, and send to back. Then edit text.)</a:t>
            </a:r>
          </a:p>
        </p:txBody>
      </p:sp>
      <p:sp>
        <p:nvSpPr>
          <p:cNvPr id="3" name="Text Placeholder 23">
            <a:extLst>
              <a:ext uri="{FF2B5EF4-FFF2-40B4-BE49-F238E27FC236}">
                <a16:creationId xmlns:a16="http://schemas.microsoft.com/office/drawing/2014/main" id="{C388F3AC-C334-0A55-7294-3FE37CAC349A}"/>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spTree>
    <p:extLst>
      <p:ext uri="{BB962C8B-B14F-4D97-AF65-F5344CB8AC3E}">
        <p14:creationId xmlns:p14="http://schemas.microsoft.com/office/powerpoint/2010/main" val="125342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Wellington">
    <p:bg>
      <p:bgPr>
        <a:solidFill>
          <a:srgbClr val="0050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8E7E3-5349-ED49-9404-2BFA7413600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7" name="Picture 6">
            <a:extLst>
              <a:ext uri="{FF2B5EF4-FFF2-40B4-BE49-F238E27FC236}">
                <a16:creationId xmlns:a16="http://schemas.microsoft.com/office/drawing/2014/main" id="{427C9323-3669-3948-80CC-5EDA515C22DA}"/>
              </a:ext>
            </a:extLst>
          </p:cNvPr>
          <p:cNvPicPr>
            <a:picLocks noChangeAspect="1"/>
          </p:cNvPicPr>
          <p:nvPr userDrawn="1"/>
        </p:nvPicPr>
        <p:blipFill>
          <a:blip r:embed="rId3"/>
          <a:stretch>
            <a:fillRect/>
          </a:stretch>
        </p:blipFill>
        <p:spPr>
          <a:xfrm>
            <a:off x="7570552" y="320752"/>
            <a:ext cx="1262038" cy="818619"/>
          </a:xfrm>
          <a:prstGeom prst="rect">
            <a:avLst/>
          </a:prstGeom>
        </p:spPr>
      </p:pic>
      <p:sp>
        <p:nvSpPr>
          <p:cNvPr id="2" name="Text Placeholder 4">
            <a:extLst>
              <a:ext uri="{FF2B5EF4-FFF2-40B4-BE49-F238E27FC236}">
                <a16:creationId xmlns:a16="http://schemas.microsoft.com/office/drawing/2014/main" id="{C666855F-491A-FFFE-AB38-426BEB6BD4F5}"/>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4" name="Text Placeholder 4">
            <a:extLst>
              <a:ext uri="{FF2B5EF4-FFF2-40B4-BE49-F238E27FC236}">
                <a16:creationId xmlns:a16="http://schemas.microsoft.com/office/drawing/2014/main" id="{266969C6-25C8-0BED-2ADB-B0E57BFF625C}"/>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579803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ft half image with text - blue">
    <p:bg>
      <p:bgPr>
        <a:solidFill>
          <a:srgbClr val="005289"/>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4572000" cy="5143500"/>
          </a:xfr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9" name="Title 7">
            <a:extLst>
              <a:ext uri="{FF2B5EF4-FFF2-40B4-BE49-F238E27FC236}">
                <a16:creationId xmlns:a16="http://schemas.microsoft.com/office/drawing/2014/main" id="{1E8CDABC-6D31-5A4E-BB19-6B34029AEB8D}"/>
              </a:ext>
            </a:extLst>
          </p:cNvPr>
          <p:cNvSpPr>
            <a:spLocks noGrp="1"/>
          </p:cNvSpPr>
          <p:nvPr>
            <p:ph type="title" hasCustomPrompt="1"/>
          </p:nvPr>
        </p:nvSpPr>
        <p:spPr>
          <a:xfrm>
            <a:off x="4931043" y="694533"/>
            <a:ext cx="3858867"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1" name="Rectangle 10">
            <a:extLst>
              <a:ext uri="{FF2B5EF4-FFF2-40B4-BE49-F238E27FC236}">
                <a16:creationId xmlns:a16="http://schemas.microsoft.com/office/drawing/2014/main" id="{1C45B44E-8A86-4349-A142-363CDD40C68F}"/>
              </a:ext>
            </a:extLst>
          </p:cNvPr>
          <p:cNvSpPr/>
          <p:nvPr userDrawn="1"/>
        </p:nvSpPr>
        <p:spPr>
          <a:xfrm>
            <a:off x="5011733"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12" name="Text Placeholder 21">
            <a:extLst>
              <a:ext uri="{FF2B5EF4-FFF2-40B4-BE49-F238E27FC236}">
                <a16:creationId xmlns:a16="http://schemas.microsoft.com/office/drawing/2014/main" id="{AB5015EC-A889-6943-9DE0-3D86A3D0C936}"/>
              </a:ext>
            </a:extLst>
          </p:cNvPr>
          <p:cNvSpPr>
            <a:spLocks noGrp="1"/>
          </p:cNvSpPr>
          <p:nvPr>
            <p:ph type="body" sz="quarter" idx="20" hasCustomPrompt="1"/>
          </p:nvPr>
        </p:nvSpPr>
        <p:spPr>
          <a:xfrm>
            <a:off x="4930047" y="1095451"/>
            <a:ext cx="3859186" cy="260350"/>
          </a:xfrm>
        </p:spPr>
        <p:txBody>
          <a:bodyPr>
            <a:noAutofit/>
          </a:bodyPr>
          <a:lstStyle>
            <a:lvl1pPr marL="0" indent="0">
              <a:buNone/>
              <a:defRPr b="1">
                <a:solidFill>
                  <a:srgbClr val="F9C000"/>
                </a:solidFill>
              </a:defRPr>
            </a:lvl1pPr>
          </a:lstStyle>
          <a:p>
            <a:pPr lvl="0"/>
            <a:r>
              <a:rPr lang="en-GB" dirty="0"/>
              <a:t>Click to add subtitle</a:t>
            </a:r>
          </a:p>
        </p:txBody>
      </p:sp>
      <p:sp>
        <p:nvSpPr>
          <p:cNvPr id="8" name="Slide Number Placeholder 7">
            <a:extLst>
              <a:ext uri="{FF2B5EF4-FFF2-40B4-BE49-F238E27FC236}">
                <a16:creationId xmlns:a16="http://schemas.microsoft.com/office/drawing/2014/main" id="{1761B534-E018-F045-8C9A-82FD20522467}"/>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2" name="Text Placeholder 23">
            <a:extLst>
              <a:ext uri="{FF2B5EF4-FFF2-40B4-BE49-F238E27FC236}">
                <a16:creationId xmlns:a16="http://schemas.microsoft.com/office/drawing/2014/main" id="{98A612BD-CA4B-DA93-98DA-27E72590F299}"/>
              </a:ext>
            </a:extLst>
          </p:cNvPr>
          <p:cNvSpPr>
            <a:spLocks noGrp="1"/>
          </p:cNvSpPr>
          <p:nvPr>
            <p:ph type="body" sz="quarter" idx="21" hasCustomPrompt="1"/>
          </p:nvPr>
        </p:nvSpPr>
        <p:spPr>
          <a:xfrm>
            <a:off x="4930047" y="1509196"/>
            <a:ext cx="3859186" cy="3024909"/>
          </a:xfrm>
          <a:prstGeom prst="rect">
            <a:avLst/>
          </a:prstGeom>
        </p:spPr>
        <p:txBody>
          <a:bodyPr numCol="1" spcCol="180000">
            <a:noAutofit/>
          </a:bodyPr>
          <a:lstStyle>
            <a:lvl1pPr marL="0" indent="0">
              <a:buNone/>
              <a:defRPr>
                <a:solidFill>
                  <a:schemeClr val="bg1"/>
                </a:solidFill>
              </a:defRPr>
            </a:lvl1pPr>
          </a:lstStyle>
          <a:p>
            <a:pPr lvl="0"/>
            <a:r>
              <a:rPr lang="en-GB" dirty="0"/>
              <a:t>Click to add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err="1"/>
              <a:t>Pellentesque</a:t>
            </a:r>
            <a:r>
              <a:rPr lang="en-GB" dirty="0"/>
              <a:t> sit </a:t>
            </a:r>
            <a:r>
              <a:rPr lang="en-GB" dirty="0" err="1"/>
              <a:t>amet</a:t>
            </a:r>
            <a:r>
              <a:rPr lang="en-GB" dirty="0"/>
              <a:t> </a:t>
            </a:r>
            <a:r>
              <a:rPr lang="en-GB" dirty="0" err="1"/>
              <a:t>porttitor</a:t>
            </a:r>
            <a:r>
              <a:rPr lang="en-GB" dirty="0"/>
              <a:t> </a:t>
            </a:r>
            <a:r>
              <a:rPr lang="en-GB" dirty="0" err="1"/>
              <a:t>eget</a:t>
            </a:r>
            <a:r>
              <a:rPr lang="en-GB" dirty="0"/>
              <a:t> </a:t>
            </a:r>
            <a:r>
              <a:rPr lang="en-GB" dirty="0" err="1"/>
              <a:t>dolor</a:t>
            </a:r>
            <a:r>
              <a:rPr lang="en-GB" dirty="0"/>
              <a:t> </a:t>
            </a:r>
            <a:r>
              <a:rPr lang="en-GB" dirty="0" err="1"/>
              <a:t>morbi</a:t>
            </a:r>
            <a:r>
              <a:rPr lang="en-GB" dirty="0"/>
              <a:t>. </a:t>
            </a:r>
            <a:r>
              <a:rPr lang="en-GB" dirty="0" err="1"/>
              <a:t>Arcu</a:t>
            </a:r>
            <a:r>
              <a:rPr lang="en-GB" dirty="0"/>
              <a:t> non </a:t>
            </a:r>
            <a:r>
              <a:rPr lang="en-GB" dirty="0" err="1"/>
              <a:t>odio</a:t>
            </a:r>
            <a:r>
              <a:rPr lang="en-GB" dirty="0"/>
              <a:t> </a:t>
            </a:r>
            <a:r>
              <a:rPr lang="en-GB" dirty="0" err="1"/>
              <a:t>euismod</a:t>
            </a:r>
            <a:r>
              <a:rPr lang="en-GB" dirty="0"/>
              <a:t> lacinia at </a:t>
            </a:r>
            <a:r>
              <a:rPr lang="en-GB" dirty="0" err="1"/>
              <a:t>quis</a:t>
            </a:r>
            <a:r>
              <a:rPr lang="en-GB" dirty="0"/>
              <a:t> </a:t>
            </a:r>
            <a:r>
              <a:rPr lang="en-GB" dirty="0" err="1"/>
              <a:t>risus</a:t>
            </a:r>
            <a:r>
              <a:rPr lang="en-GB" dirty="0"/>
              <a:t>. </a:t>
            </a:r>
            <a:r>
              <a:rPr lang="en-GB" dirty="0" err="1"/>
              <a:t>Dapibus</a:t>
            </a:r>
            <a:r>
              <a:rPr lang="en-GB" dirty="0"/>
              <a:t> </a:t>
            </a:r>
            <a:r>
              <a:rPr lang="en-GB" dirty="0" err="1"/>
              <a:t>ultrices</a:t>
            </a:r>
            <a:r>
              <a:rPr lang="en-GB" dirty="0"/>
              <a:t> in </a:t>
            </a:r>
            <a:r>
              <a:rPr lang="en-GB" dirty="0" err="1"/>
              <a:t>iaculis</a:t>
            </a:r>
            <a:r>
              <a:rPr lang="en-GB" dirty="0"/>
              <a:t> </a:t>
            </a:r>
            <a:r>
              <a:rPr lang="en-GB" dirty="0" err="1"/>
              <a:t>nunc</a:t>
            </a:r>
            <a:r>
              <a:rPr lang="en-GB" dirty="0"/>
              <a:t>.</a:t>
            </a:r>
          </a:p>
        </p:txBody>
      </p:sp>
    </p:spTree>
    <p:extLst>
      <p:ext uri="{BB962C8B-B14F-4D97-AF65-F5344CB8AC3E}">
        <p14:creationId xmlns:p14="http://schemas.microsoft.com/office/powerpoint/2010/main" val="907765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ight half image with text - blue">
    <p:bg>
      <p:bgPr>
        <a:solidFill>
          <a:srgbClr val="005289"/>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94F482D-C1CC-9243-8880-C10A68B51A4A}"/>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1" name="Rectangle 10">
            <a:extLst>
              <a:ext uri="{FF2B5EF4-FFF2-40B4-BE49-F238E27FC236}">
                <a16:creationId xmlns:a16="http://schemas.microsoft.com/office/drawing/2014/main" id="{C928C72F-6BC6-114D-A6DF-A1C09908737E}"/>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12" name="Text Placeholder 21">
            <a:extLst>
              <a:ext uri="{FF2B5EF4-FFF2-40B4-BE49-F238E27FC236}">
                <a16:creationId xmlns:a16="http://schemas.microsoft.com/office/drawing/2014/main" id="{AD6B4FA6-956D-0B4E-9861-08A05132B082}"/>
              </a:ext>
            </a:extLst>
          </p:cNvPr>
          <p:cNvSpPr>
            <a:spLocks noGrp="1"/>
          </p:cNvSpPr>
          <p:nvPr>
            <p:ph type="body" sz="quarter" idx="21" hasCustomPrompt="1"/>
          </p:nvPr>
        </p:nvSpPr>
        <p:spPr>
          <a:xfrm>
            <a:off x="542926" y="1095451"/>
            <a:ext cx="3659318" cy="260350"/>
          </a:xfrm>
        </p:spPr>
        <p:txBody>
          <a:bodyPr>
            <a:noAutofit/>
          </a:bodyPr>
          <a:lstStyle>
            <a:lvl1pPr marL="0" indent="0">
              <a:buNone/>
              <a:defRPr b="1">
                <a:solidFill>
                  <a:srgbClr val="F9C000"/>
                </a:solidFill>
              </a:defRPr>
            </a:lvl1pPr>
          </a:lstStyle>
          <a:p>
            <a:pPr lvl="0"/>
            <a:r>
              <a:rPr lang="en-GB" dirty="0"/>
              <a:t>Click to add subtitle</a:t>
            </a:r>
          </a:p>
        </p:txBody>
      </p:sp>
      <p:sp>
        <p:nvSpPr>
          <p:cNvPr id="8" name="Slide Number Placeholder 7">
            <a:extLst>
              <a:ext uri="{FF2B5EF4-FFF2-40B4-BE49-F238E27FC236}">
                <a16:creationId xmlns:a16="http://schemas.microsoft.com/office/drawing/2014/main" id="{8EA0B6E1-993B-0142-91DC-96C0D3E8A816}"/>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0929" y="0"/>
            <a:ext cx="4572000" cy="5143500"/>
          </a:xfr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2" name="Text Placeholder 23">
            <a:extLst>
              <a:ext uri="{FF2B5EF4-FFF2-40B4-BE49-F238E27FC236}">
                <a16:creationId xmlns:a16="http://schemas.microsoft.com/office/drawing/2014/main" id="{1C6BD992-808B-2C8C-C154-E22E0AB45EE7}"/>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dirty="0"/>
              <a:t>Click to add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r>
              <a:rPr lang="en-GB" dirty="0" err="1"/>
              <a:t>Quisque</a:t>
            </a:r>
            <a:r>
              <a:rPr lang="en-GB" dirty="0"/>
              <a:t> id </a:t>
            </a:r>
            <a:r>
              <a:rPr lang="en-GB" dirty="0" err="1"/>
              <a:t>diam</a:t>
            </a:r>
            <a:r>
              <a:rPr lang="en-GB" dirty="0"/>
              <a:t> </a:t>
            </a:r>
            <a:r>
              <a:rPr lang="en-GB" dirty="0" err="1"/>
              <a:t>vel</a:t>
            </a:r>
            <a:r>
              <a:rPr lang="en-GB" dirty="0"/>
              <a:t> </a:t>
            </a:r>
            <a:r>
              <a:rPr lang="en-GB" dirty="0" err="1"/>
              <a:t>quam</a:t>
            </a:r>
            <a:r>
              <a:rPr lang="en-GB" dirty="0"/>
              <a:t> </a:t>
            </a:r>
            <a:r>
              <a:rPr lang="en-GB" dirty="0" err="1"/>
              <a:t>elementum</a:t>
            </a:r>
            <a:r>
              <a:rPr lang="en-GB" dirty="0"/>
              <a:t> pulvinar. </a:t>
            </a:r>
          </a:p>
          <a:p>
            <a:pPr lvl="0"/>
            <a:r>
              <a:rPr lang="en-GB" dirty="0"/>
              <a:t>Magna </a:t>
            </a:r>
            <a:r>
              <a:rPr lang="en-GB" dirty="0" err="1"/>
              <a:t>fringilla</a:t>
            </a:r>
            <a:r>
              <a:rPr lang="en-GB" dirty="0"/>
              <a:t> </a:t>
            </a:r>
            <a:r>
              <a:rPr lang="en-GB" dirty="0" err="1"/>
              <a:t>urna</a:t>
            </a:r>
            <a:r>
              <a:rPr lang="en-GB" dirty="0"/>
              <a:t>. Integer </a:t>
            </a:r>
            <a:r>
              <a:rPr lang="en-GB" dirty="0" err="1"/>
              <a:t>quis</a:t>
            </a:r>
            <a:r>
              <a:rPr lang="en-GB" dirty="0"/>
              <a:t> sed. Dui </a:t>
            </a:r>
            <a:r>
              <a:rPr lang="en-GB" dirty="0" err="1"/>
              <a:t>ut</a:t>
            </a:r>
            <a:r>
              <a:rPr lang="en-GB" dirty="0"/>
              <a:t> </a:t>
            </a:r>
            <a:r>
              <a:rPr lang="en-GB" dirty="0" err="1"/>
              <a:t>ornare</a:t>
            </a:r>
            <a:r>
              <a:rPr lang="en-GB" dirty="0"/>
              <a:t> </a:t>
            </a:r>
            <a:r>
              <a:rPr lang="en-GB" dirty="0" err="1"/>
              <a:t>lectus</a:t>
            </a:r>
            <a:r>
              <a:rPr lang="en-GB" dirty="0"/>
              <a:t> sit </a:t>
            </a:r>
            <a:r>
              <a:rPr lang="en-GB" dirty="0" err="1"/>
              <a:t>amet</a:t>
            </a:r>
            <a:r>
              <a:rPr lang="en-GB" dirty="0"/>
              <a:t> est. Proin </a:t>
            </a:r>
            <a:r>
              <a:rPr lang="en-GB" dirty="0" err="1"/>
              <a:t>nibh</a:t>
            </a:r>
            <a:r>
              <a:rPr lang="en-GB" dirty="0"/>
              <a:t> </a:t>
            </a:r>
            <a:r>
              <a:rPr lang="en-GB" dirty="0" err="1"/>
              <a:t>nisl</a:t>
            </a:r>
            <a:r>
              <a:rPr lang="en-GB" dirty="0"/>
              <a:t> </a:t>
            </a:r>
            <a:r>
              <a:rPr lang="en-GB" dirty="0" err="1"/>
              <a:t>condimentum</a:t>
            </a:r>
            <a:r>
              <a:rPr lang="en-GB" dirty="0"/>
              <a:t> id </a:t>
            </a:r>
            <a:r>
              <a:rPr lang="en-GB" dirty="0" err="1"/>
              <a:t>venenatis</a:t>
            </a:r>
            <a:r>
              <a:rPr lang="en-GB" dirty="0"/>
              <a:t> a vitae </a:t>
            </a:r>
            <a:r>
              <a:rPr lang="en-GB" dirty="0" err="1"/>
              <a:t>sapien</a:t>
            </a:r>
            <a:r>
              <a:rPr lang="en-GB" dirty="0"/>
              <a:t>.</a:t>
            </a:r>
          </a:p>
        </p:txBody>
      </p:sp>
    </p:spTree>
    <p:extLst>
      <p:ext uri="{BB962C8B-B14F-4D97-AF65-F5344CB8AC3E}">
        <p14:creationId xmlns:p14="http://schemas.microsoft.com/office/powerpoint/2010/main" val="792119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uble right image with text - blue">
    <p:bg>
      <p:bgPr>
        <a:solidFill>
          <a:srgbClr val="005289"/>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2000" y="1601"/>
            <a:ext cx="4572000" cy="2042795"/>
          </a:xfr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4572000" y="2568077"/>
            <a:ext cx="4572000" cy="2042795"/>
          </a:xfr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17" name="Title 7">
            <a:extLst>
              <a:ext uri="{FF2B5EF4-FFF2-40B4-BE49-F238E27FC236}">
                <a16:creationId xmlns:a16="http://schemas.microsoft.com/office/drawing/2014/main" id="{7D2F3EC6-58DE-8C43-A73E-EF2C26FE1D91}"/>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chemeClr val="bg1"/>
                </a:solidFill>
                <a:latin typeface="Arial" panose="020B0604020202020204" pitchFamily="34" charset="0"/>
                <a:cs typeface="Arial" panose="020B0604020202020204" pitchFamily="34" charset="0"/>
              </a:defRPr>
            </a:lvl1pPr>
          </a:lstStyle>
          <a:p>
            <a:r>
              <a:rPr lang="en-GB" dirty="0"/>
              <a:t>Click to add title</a:t>
            </a:r>
            <a:endParaRPr lang="en-US" dirty="0"/>
          </a:p>
        </p:txBody>
      </p:sp>
      <p:sp>
        <p:nvSpPr>
          <p:cNvPr id="19" name="Rectangle 18">
            <a:extLst>
              <a:ext uri="{FF2B5EF4-FFF2-40B4-BE49-F238E27FC236}">
                <a16:creationId xmlns:a16="http://schemas.microsoft.com/office/drawing/2014/main" id="{AB7D0564-C292-7C41-B332-A91E4DD2CBD6}"/>
              </a:ext>
            </a:extLst>
          </p:cNvPr>
          <p:cNvSpPr/>
          <p:nvPr userDrawn="1"/>
        </p:nvSpPr>
        <p:spPr>
          <a:xfrm>
            <a:off x="624612" y="538116"/>
            <a:ext cx="485473" cy="34289"/>
          </a:xfrm>
          <a:prstGeom prst="rect">
            <a:avLst/>
          </a:prstGeom>
          <a:solidFill>
            <a:srgbClr val="F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1" b="0" i="0" dirty="0">
              <a:latin typeface="Arial" panose="020B0604020202020204" pitchFamily="34" charset="0"/>
            </a:endParaRPr>
          </a:p>
        </p:txBody>
      </p:sp>
      <p:sp>
        <p:nvSpPr>
          <p:cNvPr id="20" name="Text Placeholder 21">
            <a:extLst>
              <a:ext uri="{FF2B5EF4-FFF2-40B4-BE49-F238E27FC236}">
                <a16:creationId xmlns:a16="http://schemas.microsoft.com/office/drawing/2014/main" id="{82AB4260-8B44-EC4F-AAEF-D064721DC842}"/>
              </a:ext>
            </a:extLst>
          </p:cNvPr>
          <p:cNvSpPr>
            <a:spLocks noGrp="1"/>
          </p:cNvSpPr>
          <p:nvPr>
            <p:ph type="body" sz="quarter" idx="21" hasCustomPrompt="1"/>
          </p:nvPr>
        </p:nvSpPr>
        <p:spPr>
          <a:xfrm>
            <a:off x="542926" y="1095451"/>
            <a:ext cx="3659318" cy="260350"/>
          </a:xfrm>
        </p:spPr>
        <p:txBody>
          <a:bodyPr>
            <a:noAutofit/>
          </a:bodyPr>
          <a:lstStyle>
            <a:lvl1pPr marL="0" indent="0">
              <a:buNone/>
              <a:defRPr b="1">
                <a:solidFill>
                  <a:srgbClr val="F9C000"/>
                </a:solidFill>
              </a:defRPr>
            </a:lvl1pPr>
          </a:lstStyle>
          <a:p>
            <a:pPr lvl="0"/>
            <a:r>
              <a:rPr lang="en-GB" dirty="0"/>
              <a:t>Click to add subtitle</a:t>
            </a:r>
          </a:p>
        </p:txBody>
      </p:sp>
      <p:sp>
        <p:nvSpPr>
          <p:cNvPr id="21" name="Text Placeholder 23">
            <a:extLst>
              <a:ext uri="{FF2B5EF4-FFF2-40B4-BE49-F238E27FC236}">
                <a16:creationId xmlns:a16="http://schemas.microsoft.com/office/drawing/2014/main" id="{69A8758C-7B52-924B-BE00-EFC90E2EEBF6}"/>
              </a:ext>
            </a:extLst>
          </p:cNvPr>
          <p:cNvSpPr>
            <a:spLocks noGrp="1"/>
          </p:cNvSpPr>
          <p:nvPr>
            <p:ph type="body" sz="quarter" idx="22" hasCustomPrompt="1"/>
          </p:nvPr>
        </p:nvSpPr>
        <p:spPr>
          <a:xfrm>
            <a:off x="542926" y="1509196"/>
            <a:ext cx="3659318" cy="3024909"/>
          </a:xfr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dirty="0"/>
              <a:t>Click to add text</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Libero </a:t>
            </a:r>
            <a:r>
              <a:rPr lang="en-GB" dirty="0" err="1"/>
              <a:t>nunc</a:t>
            </a:r>
            <a:r>
              <a:rPr lang="en-GB" dirty="0"/>
              <a:t> </a:t>
            </a:r>
            <a:r>
              <a:rPr lang="en-GB" dirty="0" err="1"/>
              <a:t>consequat</a:t>
            </a:r>
            <a:r>
              <a:rPr lang="en-GB" dirty="0"/>
              <a:t> </a:t>
            </a:r>
            <a:r>
              <a:rPr lang="en-GB" dirty="0" err="1"/>
              <a:t>interdum</a:t>
            </a:r>
            <a:r>
              <a:rPr lang="en-GB" dirty="0"/>
              <a:t> </a:t>
            </a:r>
            <a:r>
              <a:rPr lang="en-GB" dirty="0" err="1"/>
              <a:t>varius</a:t>
            </a:r>
            <a:r>
              <a:rPr lang="en-GB" dirty="0"/>
              <a:t>. Magna </a:t>
            </a:r>
            <a:r>
              <a:rPr lang="en-GB" dirty="0" err="1"/>
              <a:t>fringilla</a:t>
            </a:r>
            <a:r>
              <a:rPr lang="en-GB" dirty="0"/>
              <a:t> </a:t>
            </a:r>
            <a:r>
              <a:rPr lang="en-GB" dirty="0" err="1"/>
              <a:t>urna</a:t>
            </a:r>
            <a:r>
              <a:rPr lang="en-GB" dirty="0"/>
              <a:t>. Integer </a:t>
            </a:r>
            <a:r>
              <a:rPr lang="en-GB" dirty="0" err="1"/>
              <a:t>quis</a:t>
            </a:r>
            <a:r>
              <a:rPr lang="en-GB" dirty="0"/>
              <a:t> auctor </a:t>
            </a:r>
            <a:r>
              <a:rPr lang="en-GB" dirty="0" err="1"/>
              <a:t>elit</a:t>
            </a:r>
            <a:r>
              <a:rPr lang="en-GB" dirty="0"/>
              <a:t> sed. Dui </a:t>
            </a:r>
            <a:r>
              <a:rPr lang="en-GB" dirty="0" err="1"/>
              <a:t>ut</a:t>
            </a:r>
            <a:r>
              <a:rPr lang="en-GB" dirty="0"/>
              <a:t> </a:t>
            </a:r>
            <a:r>
              <a:rPr lang="en-GB" dirty="0" err="1"/>
              <a:t>ornare</a:t>
            </a:r>
            <a:r>
              <a:rPr lang="en-GB" dirty="0"/>
              <a:t> </a:t>
            </a:r>
            <a:r>
              <a:rPr lang="en-GB" dirty="0" err="1"/>
              <a:t>lectus</a:t>
            </a:r>
            <a:r>
              <a:rPr lang="en-GB" dirty="0"/>
              <a:t> sit </a:t>
            </a:r>
            <a:r>
              <a:rPr lang="en-GB" dirty="0" err="1"/>
              <a:t>amet</a:t>
            </a:r>
            <a:r>
              <a:rPr lang="en-GB" dirty="0"/>
              <a:t> est. Proin </a:t>
            </a:r>
            <a:r>
              <a:rPr lang="en-GB" dirty="0" err="1"/>
              <a:t>nibh</a:t>
            </a:r>
            <a:r>
              <a:rPr lang="en-GB" dirty="0"/>
              <a:t> </a:t>
            </a:r>
            <a:r>
              <a:rPr lang="en-GB" dirty="0" err="1"/>
              <a:t>nisl</a:t>
            </a:r>
            <a:r>
              <a:rPr lang="en-GB" dirty="0"/>
              <a:t> </a:t>
            </a:r>
            <a:r>
              <a:rPr lang="en-GB" dirty="0" err="1"/>
              <a:t>condimentum</a:t>
            </a:r>
            <a:r>
              <a:rPr lang="en-GB" dirty="0"/>
              <a:t> id </a:t>
            </a:r>
            <a:r>
              <a:rPr lang="en-GB" dirty="0" err="1"/>
              <a:t>venenatis</a:t>
            </a:r>
            <a:r>
              <a:rPr lang="en-GB" dirty="0"/>
              <a:t> a vitae </a:t>
            </a:r>
            <a:r>
              <a:rPr lang="en-GB" dirty="0" err="1"/>
              <a:t>sapien</a:t>
            </a:r>
            <a:r>
              <a:rPr lang="en-GB" dirty="0"/>
              <a:t>.</a:t>
            </a:r>
          </a:p>
        </p:txBody>
      </p:sp>
      <p:sp>
        <p:nvSpPr>
          <p:cNvPr id="13" name="Slide Number Placeholder 7">
            <a:extLst>
              <a:ext uri="{FF2B5EF4-FFF2-40B4-BE49-F238E27FC236}">
                <a16:creationId xmlns:a16="http://schemas.microsoft.com/office/drawing/2014/main" id="{D72E5F8B-FE91-C840-97A5-03FE9E4D4B87}"/>
              </a:ext>
            </a:extLst>
          </p:cNvPr>
          <p:cNvSpPr>
            <a:spLocks noGrp="1"/>
          </p:cNvSpPr>
          <p:nvPr>
            <p:ph type="sldNum" sz="quarter" idx="4"/>
          </p:nvPr>
        </p:nvSpPr>
        <p:spPr>
          <a:xfrm>
            <a:off x="8131444" y="4768200"/>
            <a:ext cx="771494"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
        <p:nvSpPr>
          <p:cNvPr id="2" name="Text Placeholder 3">
            <a:extLst>
              <a:ext uri="{FF2B5EF4-FFF2-40B4-BE49-F238E27FC236}">
                <a16:creationId xmlns:a16="http://schemas.microsoft.com/office/drawing/2014/main" id="{E31893FF-92A8-E5E1-3F69-8A1BF4C454F7}"/>
              </a:ext>
            </a:extLst>
          </p:cNvPr>
          <p:cNvSpPr>
            <a:spLocks noGrp="1"/>
          </p:cNvSpPr>
          <p:nvPr>
            <p:ph type="body" sz="half" idx="19" hasCustomPrompt="1"/>
          </p:nvPr>
        </p:nvSpPr>
        <p:spPr>
          <a:xfrm>
            <a:off x="4572000" y="2080291"/>
            <a:ext cx="3475554" cy="330457"/>
          </a:xfrm>
        </p:spPr>
        <p:txBody>
          <a:bodyPr>
            <a:normAutofit/>
          </a:bodyPr>
          <a:lstStyle>
            <a:lvl1pPr marL="0" indent="0">
              <a:buNone/>
              <a:defRPr sz="1050" b="0" i="0" baseline="0">
                <a:solidFill>
                  <a:schemeClr val="bg1"/>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add caption</a:t>
            </a:r>
          </a:p>
        </p:txBody>
      </p:sp>
      <p:sp>
        <p:nvSpPr>
          <p:cNvPr id="4" name="Text Placeholder 3">
            <a:extLst>
              <a:ext uri="{FF2B5EF4-FFF2-40B4-BE49-F238E27FC236}">
                <a16:creationId xmlns:a16="http://schemas.microsoft.com/office/drawing/2014/main" id="{0FE4445F-B632-6E60-B7DC-FF2D7AC2DE57}"/>
              </a:ext>
            </a:extLst>
          </p:cNvPr>
          <p:cNvSpPr>
            <a:spLocks noGrp="1"/>
          </p:cNvSpPr>
          <p:nvPr>
            <p:ph type="body" sz="half" idx="20" hasCustomPrompt="1"/>
          </p:nvPr>
        </p:nvSpPr>
        <p:spPr>
          <a:xfrm>
            <a:off x="4572000" y="4610872"/>
            <a:ext cx="3475554" cy="322624"/>
          </a:xfrm>
        </p:spPr>
        <p:txBody>
          <a:bodyPr>
            <a:normAutofit/>
          </a:bodyPr>
          <a:lstStyle>
            <a:lvl1pPr marL="0" indent="0">
              <a:buNone/>
              <a:defRPr sz="1050" b="0" i="0" baseline="0">
                <a:solidFill>
                  <a:schemeClr val="bg1"/>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add caption</a:t>
            </a:r>
          </a:p>
        </p:txBody>
      </p:sp>
    </p:spTree>
    <p:extLst>
      <p:ext uri="{BB962C8B-B14F-4D97-AF65-F5344CB8AC3E}">
        <p14:creationId xmlns:p14="http://schemas.microsoft.com/office/powerpoint/2010/main" val="191343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age—UG">
    <p:bg>
      <p:bgPr>
        <a:solidFill>
          <a:srgbClr val="00528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0A91C-4F0D-3E4B-86C3-FD36BF8F924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ext Placeholder 4">
            <a:extLst>
              <a:ext uri="{FF2B5EF4-FFF2-40B4-BE49-F238E27FC236}">
                <a16:creationId xmlns:a16="http://schemas.microsoft.com/office/drawing/2014/main" id="{314148B0-1D7F-AF30-59CC-6ED283D34191}"/>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end page text</a:t>
            </a:r>
          </a:p>
        </p:txBody>
      </p:sp>
    </p:spTree>
    <p:extLst>
      <p:ext uri="{BB962C8B-B14F-4D97-AF65-F5344CB8AC3E}">
        <p14:creationId xmlns:p14="http://schemas.microsoft.com/office/powerpoint/2010/main" val="2809850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nd page—Maori branding">
    <p:bg>
      <p:bgPr>
        <a:solidFill>
          <a:srgbClr val="00528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98D98-8FB2-6D43-AF4B-9BB584C8B28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4">
            <a:extLst>
              <a:ext uri="{FF2B5EF4-FFF2-40B4-BE49-F238E27FC236}">
                <a16:creationId xmlns:a16="http://schemas.microsoft.com/office/drawing/2014/main" id="{8D2A7E34-8DDD-4413-150C-43468B033BBF}"/>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end page text</a:t>
            </a:r>
          </a:p>
        </p:txBody>
      </p:sp>
    </p:spTree>
    <p:extLst>
      <p:ext uri="{BB962C8B-B14F-4D97-AF65-F5344CB8AC3E}">
        <p14:creationId xmlns:p14="http://schemas.microsoft.com/office/powerpoint/2010/main" val="3805739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page—Pacific branding">
    <p:bg>
      <p:bgPr>
        <a:solidFill>
          <a:srgbClr val="00528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DDA4A-3D42-1946-BA30-B2F49D5F166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4">
            <a:extLst>
              <a:ext uri="{FF2B5EF4-FFF2-40B4-BE49-F238E27FC236}">
                <a16:creationId xmlns:a16="http://schemas.microsoft.com/office/drawing/2014/main" id="{649BC65D-B1C0-72A8-54A4-95BEDB7FED00}"/>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end page text</a:t>
            </a:r>
          </a:p>
        </p:txBody>
      </p:sp>
    </p:spTree>
    <p:extLst>
      <p:ext uri="{BB962C8B-B14F-4D97-AF65-F5344CB8AC3E}">
        <p14:creationId xmlns:p14="http://schemas.microsoft.com/office/powerpoint/2010/main" val="11391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age—full image">
    <p:bg>
      <p:bgPr>
        <a:solidFill>
          <a:srgbClr val="005289"/>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66A27A07-B963-FA8A-7D61-09E6E19E52EE}"/>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F9C000"/>
                </a:solidFill>
              </a:defRPr>
            </a:lvl1pPr>
          </a:lstStyle>
          <a:p>
            <a:pPr lvl="0"/>
            <a:r>
              <a:rPr lang="en-GB" dirty="0"/>
              <a:t>Click to add end page text</a:t>
            </a:r>
          </a:p>
        </p:txBody>
      </p:sp>
      <p:sp>
        <p:nvSpPr>
          <p:cNvPr id="7" name="Picture Placeholder 2">
            <a:extLst>
              <a:ext uri="{FF2B5EF4-FFF2-40B4-BE49-F238E27FC236}">
                <a16:creationId xmlns:a16="http://schemas.microsoft.com/office/drawing/2014/main" id="{1FE0F5EB-E1B8-314B-9469-CFF07DF28895}"/>
              </a:ext>
            </a:extLst>
          </p:cNvPr>
          <p:cNvSpPr>
            <a:spLocks noGrp="1"/>
          </p:cNvSpPr>
          <p:nvPr>
            <p:ph type="pic" sz="quarter" idx="15" hasCustomPrompt="1"/>
          </p:nvPr>
        </p:nvSpPr>
        <p:spPr>
          <a:xfrm>
            <a:off x="0" y="0"/>
            <a:ext cx="9144000" cy="5143500"/>
          </a:xfrm>
        </p:spPr>
        <p:txBody>
          <a:bodyPr/>
          <a:lstStyle>
            <a:lvl1pPr marL="0" indent="0" algn="ctr">
              <a:buNone/>
              <a:defRPr>
                <a:solidFill>
                  <a:schemeClr val="accent1">
                    <a:lumMod val="60000"/>
                    <a:lumOff val="40000"/>
                  </a:schemeClr>
                </a:solidFill>
              </a:defRPr>
            </a:lvl1pPr>
          </a:lstStyle>
          <a:p>
            <a:r>
              <a:rPr lang="en-US" dirty="0"/>
              <a:t>Click icon to insert full image. After inserting, select, and send to back. Then edit text.</a:t>
            </a:r>
          </a:p>
        </p:txBody>
      </p:sp>
    </p:spTree>
    <p:extLst>
      <p:ext uri="{BB962C8B-B14F-4D97-AF65-F5344CB8AC3E}">
        <p14:creationId xmlns:p14="http://schemas.microsoft.com/office/powerpoint/2010/main" val="248891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Pacific">
    <p:bg>
      <p:bgPr>
        <a:solidFill>
          <a:srgbClr val="0050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43236-67B7-FC47-A5BE-245E27EF863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9" name="Picture 8">
            <a:extLst>
              <a:ext uri="{FF2B5EF4-FFF2-40B4-BE49-F238E27FC236}">
                <a16:creationId xmlns:a16="http://schemas.microsoft.com/office/drawing/2014/main" id="{40B596DE-D80B-274B-82F1-B404FEEF3A3C}"/>
              </a:ext>
            </a:extLst>
          </p:cNvPr>
          <p:cNvPicPr>
            <a:picLocks noChangeAspect="1"/>
          </p:cNvPicPr>
          <p:nvPr userDrawn="1"/>
        </p:nvPicPr>
        <p:blipFill>
          <a:blip r:embed="rId3"/>
          <a:stretch>
            <a:fillRect/>
          </a:stretch>
        </p:blipFill>
        <p:spPr>
          <a:xfrm>
            <a:off x="7575458" y="323633"/>
            <a:ext cx="1257132" cy="626194"/>
          </a:xfrm>
          <a:prstGeom prst="rect">
            <a:avLst/>
          </a:prstGeom>
        </p:spPr>
      </p:pic>
      <p:sp>
        <p:nvSpPr>
          <p:cNvPr id="2" name="Text Placeholder 4">
            <a:extLst>
              <a:ext uri="{FF2B5EF4-FFF2-40B4-BE49-F238E27FC236}">
                <a16:creationId xmlns:a16="http://schemas.microsoft.com/office/drawing/2014/main" id="{857BACB5-16DE-BFFF-45A6-7899C831D25B}"/>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4" name="Text Placeholder 4">
            <a:extLst>
              <a:ext uri="{FF2B5EF4-FFF2-40B4-BE49-F238E27FC236}">
                <a16:creationId xmlns:a16="http://schemas.microsoft.com/office/drawing/2014/main" id="{F4B4DF11-0ED0-6464-DFDE-16AF4084A29F}"/>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223509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ge Christchurch Pacific">
    <p:bg>
      <p:bgPr>
        <a:solidFill>
          <a:srgbClr val="0050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43236-67B7-FC47-A5BE-245E27EF863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8" name="Picture 7">
            <a:extLst>
              <a:ext uri="{FF2B5EF4-FFF2-40B4-BE49-F238E27FC236}">
                <a16:creationId xmlns:a16="http://schemas.microsoft.com/office/drawing/2014/main" id="{9C26124E-B1F7-314F-AC5E-FC1A5C97D9B1}"/>
              </a:ext>
            </a:extLst>
          </p:cNvPr>
          <p:cNvPicPr>
            <a:picLocks noChangeAspect="1"/>
          </p:cNvPicPr>
          <p:nvPr userDrawn="1"/>
        </p:nvPicPr>
        <p:blipFill>
          <a:blip r:embed="rId3"/>
          <a:stretch>
            <a:fillRect/>
          </a:stretch>
        </p:blipFill>
        <p:spPr>
          <a:xfrm>
            <a:off x="7570552" y="320752"/>
            <a:ext cx="1262038" cy="818619"/>
          </a:xfrm>
          <a:prstGeom prst="rect">
            <a:avLst/>
          </a:prstGeom>
        </p:spPr>
      </p:pic>
      <p:sp>
        <p:nvSpPr>
          <p:cNvPr id="2" name="Text Placeholder 4">
            <a:extLst>
              <a:ext uri="{FF2B5EF4-FFF2-40B4-BE49-F238E27FC236}">
                <a16:creationId xmlns:a16="http://schemas.microsoft.com/office/drawing/2014/main" id="{6E9EEE33-9B31-1B2F-1449-EF9242CBEF7B}"/>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4" name="Text Placeholder 4">
            <a:extLst>
              <a:ext uri="{FF2B5EF4-FFF2-40B4-BE49-F238E27FC236}">
                <a16:creationId xmlns:a16="http://schemas.microsoft.com/office/drawing/2014/main" id="{80F33244-5DBA-CD7C-62F3-788474EEF43C}"/>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32469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Wellington Pacific">
    <p:bg>
      <p:bgPr>
        <a:solidFill>
          <a:srgbClr val="0050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43236-67B7-FC47-A5BE-245E27EF863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7" name="Picture 6">
            <a:extLst>
              <a:ext uri="{FF2B5EF4-FFF2-40B4-BE49-F238E27FC236}">
                <a16:creationId xmlns:a16="http://schemas.microsoft.com/office/drawing/2014/main" id="{9A22100F-F993-AD4C-A294-F383DBD6EFEC}"/>
              </a:ext>
            </a:extLst>
          </p:cNvPr>
          <p:cNvPicPr>
            <a:picLocks noChangeAspect="1"/>
          </p:cNvPicPr>
          <p:nvPr userDrawn="1"/>
        </p:nvPicPr>
        <p:blipFill>
          <a:blip r:embed="rId3"/>
          <a:stretch>
            <a:fillRect/>
          </a:stretch>
        </p:blipFill>
        <p:spPr>
          <a:xfrm>
            <a:off x="7570552" y="320752"/>
            <a:ext cx="1262038" cy="818619"/>
          </a:xfrm>
          <a:prstGeom prst="rect">
            <a:avLst/>
          </a:prstGeom>
        </p:spPr>
      </p:pic>
      <p:sp>
        <p:nvSpPr>
          <p:cNvPr id="2" name="Text Placeholder 4">
            <a:extLst>
              <a:ext uri="{FF2B5EF4-FFF2-40B4-BE49-F238E27FC236}">
                <a16:creationId xmlns:a16="http://schemas.microsoft.com/office/drawing/2014/main" id="{747EEB32-B152-8585-8D31-CE8594F2A864}"/>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4" name="Text Placeholder 4">
            <a:extLst>
              <a:ext uri="{FF2B5EF4-FFF2-40B4-BE49-F238E27FC236}">
                <a16:creationId xmlns:a16="http://schemas.microsoft.com/office/drawing/2014/main" id="{CA9C1F6B-0663-DC96-C5B0-C0A588C3470A}"/>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351961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age Maori">
    <p:bg>
      <p:bgPr>
        <a:solidFill>
          <a:srgbClr val="00508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3D6EB-1FEB-2347-8EA6-75C9C233714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9" name="Picture 8">
            <a:extLst>
              <a:ext uri="{FF2B5EF4-FFF2-40B4-BE49-F238E27FC236}">
                <a16:creationId xmlns:a16="http://schemas.microsoft.com/office/drawing/2014/main" id="{40B596DE-D80B-274B-82F1-B404FEEF3A3C}"/>
              </a:ext>
            </a:extLst>
          </p:cNvPr>
          <p:cNvPicPr>
            <a:picLocks noChangeAspect="1"/>
          </p:cNvPicPr>
          <p:nvPr userDrawn="1"/>
        </p:nvPicPr>
        <p:blipFill>
          <a:blip r:embed="rId3"/>
          <a:stretch>
            <a:fillRect/>
          </a:stretch>
        </p:blipFill>
        <p:spPr>
          <a:xfrm>
            <a:off x="7575458" y="323633"/>
            <a:ext cx="1257132" cy="626194"/>
          </a:xfrm>
          <a:prstGeom prst="rect">
            <a:avLst/>
          </a:prstGeom>
        </p:spPr>
      </p:pic>
      <p:sp>
        <p:nvSpPr>
          <p:cNvPr id="2" name="Text Placeholder 4">
            <a:extLst>
              <a:ext uri="{FF2B5EF4-FFF2-40B4-BE49-F238E27FC236}">
                <a16:creationId xmlns:a16="http://schemas.microsoft.com/office/drawing/2014/main" id="{C487CED1-A158-1512-7E93-B85B03498E15}"/>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3" name="Text Placeholder 4">
            <a:extLst>
              <a:ext uri="{FF2B5EF4-FFF2-40B4-BE49-F238E27FC236}">
                <a16:creationId xmlns:a16="http://schemas.microsoft.com/office/drawing/2014/main" id="{4E7DA438-E41E-D92B-09DA-B4D1C09383B0}"/>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158268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Christchurch Maori">
    <p:bg>
      <p:bgPr>
        <a:solidFill>
          <a:srgbClr val="00508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3D6EB-1FEB-2347-8EA6-75C9C233714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8" name="Picture 7">
            <a:extLst>
              <a:ext uri="{FF2B5EF4-FFF2-40B4-BE49-F238E27FC236}">
                <a16:creationId xmlns:a16="http://schemas.microsoft.com/office/drawing/2014/main" id="{8D0E14D0-4EC5-9B4F-B6E4-5CED127B8A7A}"/>
              </a:ext>
            </a:extLst>
          </p:cNvPr>
          <p:cNvPicPr>
            <a:picLocks noChangeAspect="1"/>
          </p:cNvPicPr>
          <p:nvPr userDrawn="1"/>
        </p:nvPicPr>
        <p:blipFill>
          <a:blip r:embed="rId3"/>
          <a:stretch>
            <a:fillRect/>
          </a:stretch>
        </p:blipFill>
        <p:spPr>
          <a:xfrm>
            <a:off x="7570552" y="320752"/>
            <a:ext cx="1262038" cy="818619"/>
          </a:xfrm>
          <a:prstGeom prst="rect">
            <a:avLst/>
          </a:prstGeom>
        </p:spPr>
      </p:pic>
      <p:sp>
        <p:nvSpPr>
          <p:cNvPr id="2" name="Text Placeholder 4">
            <a:extLst>
              <a:ext uri="{FF2B5EF4-FFF2-40B4-BE49-F238E27FC236}">
                <a16:creationId xmlns:a16="http://schemas.microsoft.com/office/drawing/2014/main" id="{31F859F7-AEA9-083B-9E6C-796E8D2E4D15}"/>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3" name="Text Placeholder 4">
            <a:extLst>
              <a:ext uri="{FF2B5EF4-FFF2-40B4-BE49-F238E27FC236}">
                <a16:creationId xmlns:a16="http://schemas.microsoft.com/office/drawing/2014/main" id="{C5CFC30F-3447-D42A-318E-FE710B7C9C9D}"/>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565628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Wellington Maori">
    <p:bg>
      <p:bgPr>
        <a:solidFill>
          <a:srgbClr val="00508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3D6EB-1FEB-2347-8EA6-75C9C233714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p:spPr>
        <p:txBody>
          <a:bodyPr>
            <a:normAutofit/>
          </a:bodyPr>
          <a:lstStyle>
            <a:lvl1pPr marL="0" indent="0">
              <a:buNone/>
              <a:defRPr sz="1600" b="1" i="0">
                <a:solidFill>
                  <a:schemeClr val="bg1"/>
                </a:solidFill>
                <a:latin typeface="Arial" panose="020B0604020202020204" pitchFamily="34" charset="0"/>
                <a:cs typeface="Arial" panose="020B0604020202020204" pitchFamily="34" charset="0"/>
              </a:defRPr>
            </a:lvl1pPr>
          </a:lstStyle>
          <a:p>
            <a:pPr lvl="0"/>
            <a:r>
              <a:rPr lang="en-GB" dirty="0"/>
              <a:t>Click to add subtitle</a:t>
            </a:r>
            <a:endParaRPr lang="en-US" dirty="0"/>
          </a:p>
        </p:txBody>
      </p:sp>
      <p:pic>
        <p:nvPicPr>
          <p:cNvPr id="9" name="Picture 8">
            <a:extLst>
              <a:ext uri="{FF2B5EF4-FFF2-40B4-BE49-F238E27FC236}">
                <a16:creationId xmlns:a16="http://schemas.microsoft.com/office/drawing/2014/main" id="{FE254342-FECC-374E-A8F2-617B5B4AC732}"/>
              </a:ext>
            </a:extLst>
          </p:cNvPr>
          <p:cNvPicPr>
            <a:picLocks noChangeAspect="1"/>
          </p:cNvPicPr>
          <p:nvPr userDrawn="1"/>
        </p:nvPicPr>
        <p:blipFill>
          <a:blip r:embed="rId3"/>
          <a:stretch>
            <a:fillRect/>
          </a:stretch>
        </p:blipFill>
        <p:spPr>
          <a:xfrm>
            <a:off x="7570552" y="320752"/>
            <a:ext cx="1262038" cy="818619"/>
          </a:xfrm>
          <a:prstGeom prst="rect">
            <a:avLst/>
          </a:prstGeom>
        </p:spPr>
      </p:pic>
      <p:sp>
        <p:nvSpPr>
          <p:cNvPr id="2" name="Text Placeholder 4">
            <a:extLst>
              <a:ext uri="{FF2B5EF4-FFF2-40B4-BE49-F238E27FC236}">
                <a16:creationId xmlns:a16="http://schemas.microsoft.com/office/drawing/2014/main" id="{A6EB8538-CABF-A5DC-7D05-1B77911F5177}"/>
              </a:ext>
            </a:extLst>
          </p:cNvPr>
          <p:cNvSpPr>
            <a:spLocks noGrp="1"/>
          </p:cNvSpPr>
          <p:nvPr>
            <p:ph type="body" sz="quarter" idx="13"/>
          </p:nvPr>
        </p:nvSpPr>
        <p:spPr>
          <a:xfrm>
            <a:off x="1056915" y="2384145"/>
            <a:ext cx="6968919" cy="1080950"/>
          </a:xfrm>
        </p:spPr>
        <p:txBody>
          <a:bodyPr>
            <a:noAutofit/>
          </a:bodyPr>
          <a:lstStyle>
            <a:lvl1pPr marL="0" indent="0" algn="l">
              <a:lnSpc>
                <a:spcPts val="4000"/>
              </a:lnSpc>
              <a:buNone/>
              <a:defRPr sz="3750" b="1">
                <a:solidFill>
                  <a:srgbClr val="F9C000"/>
                </a:solidFill>
              </a:defRPr>
            </a:lvl1pPr>
          </a:lstStyle>
          <a:p>
            <a:pPr lvl="0"/>
            <a:r>
              <a:rPr lang="en-GB"/>
              <a:t>Click to edit Master text styles</a:t>
            </a:r>
          </a:p>
        </p:txBody>
      </p:sp>
      <p:sp>
        <p:nvSpPr>
          <p:cNvPr id="3" name="Text Placeholder 4">
            <a:extLst>
              <a:ext uri="{FF2B5EF4-FFF2-40B4-BE49-F238E27FC236}">
                <a16:creationId xmlns:a16="http://schemas.microsoft.com/office/drawing/2014/main" id="{6EE48539-D49E-AB74-A52F-4D2C3A7AD590}"/>
              </a:ext>
            </a:extLst>
          </p:cNvPr>
          <p:cNvSpPr>
            <a:spLocks noGrp="1"/>
          </p:cNvSpPr>
          <p:nvPr>
            <p:ph type="body" sz="quarter" idx="15" hasCustomPrompt="1"/>
          </p:nvPr>
        </p:nvSpPr>
        <p:spPr>
          <a:xfrm>
            <a:off x="1056915" y="4330485"/>
            <a:ext cx="6968558" cy="368897"/>
          </a:xfrm>
        </p:spPr>
        <p:txBody>
          <a:bodyPr>
            <a:noAutofit/>
          </a:bodyPr>
          <a:lstStyle>
            <a:lvl1pPr marL="0" indent="0" algn="l">
              <a:buNone/>
              <a:defRPr sz="1350" b="0" i="0" baseline="0">
                <a:solidFill>
                  <a:schemeClr val="accent5">
                    <a:lumMod val="60000"/>
                    <a:lumOff val="40000"/>
                  </a:schemeClr>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dirty="0"/>
              <a:t>Click to add presenter | date</a:t>
            </a:r>
          </a:p>
        </p:txBody>
      </p:sp>
    </p:spTree>
    <p:extLst>
      <p:ext uri="{BB962C8B-B14F-4D97-AF65-F5344CB8AC3E}">
        <p14:creationId xmlns:p14="http://schemas.microsoft.com/office/powerpoint/2010/main" val="177673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GB" dirty="0"/>
              <a:t>Click to edit Master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3"/>
          </p:nvPr>
        </p:nvSpPr>
        <p:spPr>
          <a:xfrm>
            <a:off x="628650" y="4767264"/>
            <a:ext cx="5486401"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ea typeface="Arial" panose="020B0306030504020204" pitchFamily="34" charset="0"/>
                <a:cs typeface="Arial" panose="020B0604020202020204" pitchFamily="34" charset="0"/>
              </a:defRPr>
            </a:lvl1pPr>
          </a:lstStyle>
          <a:p>
            <a:endParaRPr lang="en-US" dirty="0"/>
          </a:p>
        </p:txBody>
      </p:sp>
      <p:sp>
        <p:nvSpPr>
          <p:cNvPr id="7" name="Title Placeholder 6">
            <a:extLst>
              <a:ext uri="{FF2B5EF4-FFF2-40B4-BE49-F238E27FC236}">
                <a16:creationId xmlns:a16="http://schemas.microsoft.com/office/drawing/2014/main" id="{511E7907-00B2-9242-A4A2-7F4EEFCF39D3}"/>
              </a:ext>
            </a:extLst>
          </p:cNvPr>
          <p:cNvSpPr>
            <a:spLocks noGrp="1"/>
          </p:cNvSpPr>
          <p:nvPr>
            <p:ph type="title"/>
          </p:nvPr>
        </p:nvSpPr>
        <p:spPr>
          <a:xfrm>
            <a:off x="628651" y="273845"/>
            <a:ext cx="7886700" cy="993599"/>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6" name="Slide Number Placeholder 7">
            <a:extLst>
              <a:ext uri="{FF2B5EF4-FFF2-40B4-BE49-F238E27FC236}">
                <a16:creationId xmlns:a16="http://schemas.microsoft.com/office/drawing/2014/main" id="{732F2C2C-44BE-2648-9DA0-E8064109C893}"/>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dirty="0"/>
          </a:p>
        </p:txBody>
      </p:sp>
    </p:spTree>
    <p:extLst>
      <p:ext uri="{BB962C8B-B14F-4D97-AF65-F5344CB8AC3E}">
        <p14:creationId xmlns:p14="http://schemas.microsoft.com/office/powerpoint/2010/main" val="3217943478"/>
      </p:ext>
    </p:extLst>
  </p:cSld>
  <p:clrMap bg1="lt1" tx1="dk1" bg2="lt2" tx2="dk2" accent1="accent1" accent2="accent2" accent3="accent3" accent4="accent4" accent5="accent5" accent6="accent6" hlink="hlink" folHlink="folHlink"/>
  <p:sldLayoutIdLst>
    <p:sldLayoutId id="2147483685" r:id="rId1"/>
    <p:sldLayoutId id="2147483733" r:id="rId2"/>
    <p:sldLayoutId id="2147483732" r:id="rId3"/>
    <p:sldLayoutId id="2147483725" r:id="rId4"/>
    <p:sldLayoutId id="2147483735" r:id="rId5"/>
    <p:sldLayoutId id="2147483734" r:id="rId6"/>
    <p:sldLayoutId id="2147483724" r:id="rId7"/>
    <p:sldLayoutId id="2147483736" r:id="rId8"/>
    <p:sldLayoutId id="2147483737" r:id="rId9"/>
    <p:sldLayoutId id="2147483738" r:id="rId10"/>
    <p:sldLayoutId id="2147483715" r:id="rId11"/>
    <p:sldLayoutId id="2147483739" r:id="rId12"/>
    <p:sldLayoutId id="2147483699" r:id="rId13"/>
    <p:sldLayoutId id="2147483703" r:id="rId14"/>
    <p:sldLayoutId id="2147483704" r:id="rId15"/>
    <p:sldLayoutId id="2147483705" r:id="rId16"/>
    <p:sldLayoutId id="2147483700" r:id="rId17"/>
    <p:sldLayoutId id="2147483701" r:id="rId18"/>
    <p:sldLayoutId id="2147483690" r:id="rId19"/>
    <p:sldLayoutId id="2147483726" r:id="rId20"/>
    <p:sldLayoutId id="2147483727" r:id="rId21"/>
    <p:sldLayoutId id="2147483711" r:id="rId22"/>
    <p:sldLayoutId id="2147483718" r:id="rId23"/>
    <p:sldLayoutId id="2147483721" r:id="rId24"/>
    <p:sldLayoutId id="2147483719" r:id="rId25"/>
    <p:sldLayoutId id="2147483740" r:id="rId26"/>
    <p:sldLayoutId id="2147483716" r:id="rId27"/>
    <p:sldLayoutId id="2147483695" r:id="rId28"/>
    <p:sldLayoutId id="2147483712" r:id="rId29"/>
    <p:sldLayoutId id="2147483686" r:id="rId30"/>
    <p:sldLayoutId id="2147483698" r:id="rId31"/>
    <p:sldLayoutId id="2147483694" r:id="rId32"/>
    <p:sldLayoutId id="2147483702" r:id="rId33"/>
    <p:sldLayoutId id="2147483730" r:id="rId34"/>
    <p:sldLayoutId id="2147483729" r:id="rId35"/>
    <p:sldLayoutId id="2147483710" r:id="rId36"/>
  </p:sldLayoutIdLst>
  <p:hf hdr="0" ftr="0" dt="0"/>
  <p:txStyles>
    <p:titleStyle>
      <a:lvl1pPr algn="l" defTabSz="685800" rtl="0" eaLnBrk="1" latinLnBrk="0" hangingPunct="1">
        <a:lnSpc>
          <a:spcPts val="4000"/>
        </a:lnSpc>
        <a:spcBef>
          <a:spcPct val="0"/>
        </a:spcBef>
        <a:spcAft>
          <a:spcPts val="200"/>
        </a:spcAft>
        <a:buNone/>
        <a:defRPr sz="3300" b="1" i="0" kern="1200" baseline="0">
          <a:solidFill>
            <a:srgbClr val="00508F"/>
          </a:solidFill>
          <a:latin typeface="Arial" panose="020B0604020202020204" pitchFamily="34" charset="0"/>
          <a:ea typeface="Arial" panose="020B0606030504020204" pitchFamily="34" charset="0"/>
          <a:cs typeface="Arial" panose="020B0604020202020204" pitchFamily="34" charset="0"/>
        </a:defRPr>
      </a:lvl1pPr>
    </p:titleStyle>
    <p:bodyStyle>
      <a:lvl1pPr marL="0" indent="0" algn="l" defTabSz="685800" rtl="0" eaLnBrk="1" latinLnBrk="0" hangingPunct="1">
        <a:lnSpc>
          <a:spcPts val="2200"/>
        </a:lnSpc>
        <a:spcBef>
          <a:spcPts val="0"/>
        </a:spcBef>
        <a:spcAft>
          <a:spcPts val="200"/>
        </a:spcAft>
        <a:buFont typeface="Arial" panose="020B0604020202020204" pitchFamily="34" charset="0"/>
        <a:buNone/>
        <a:defRPr sz="17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144000" indent="-144000" algn="l" defTabSz="687600" rtl="0" eaLnBrk="1" latinLnBrk="0" hangingPunct="1">
        <a:lnSpc>
          <a:spcPts val="1900"/>
        </a:lnSpc>
        <a:spcBef>
          <a:spcPts val="100"/>
        </a:spcBef>
        <a:spcAft>
          <a:spcPts val="100"/>
        </a:spcAft>
        <a:buFont typeface="Arial" panose="020B0604020202020204" pitchFamily="34" charset="0"/>
        <a:buChar char="•"/>
        <a:tabLst/>
        <a:defRPr sz="160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288000" indent="-144000" algn="l" defTabSz="685800" rtl="0" eaLnBrk="1" latinLnBrk="0" hangingPunct="1">
        <a:lnSpc>
          <a:spcPts val="1800"/>
        </a:lnSpc>
        <a:spcBef>
          <a:spcPts val="200"/>
        </a:spcBef>
        <a:buFont typeface="Arial" panose="020B0604020202020204" pitchFamily="34" charset="0"/>
        <a:buChar char="•"/>
        <a:tabLst/>
        <a:defRPr sz="150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432000" indent="-144000" algn="l" defTabSz="685800" rtl="0" eaLnBrk="1" latinLnBrk="0" hangingPunct="1">
        <a:lnSpc>
          <a:spcPts val="1500"/>
        </a:lnSpc>
        <a:spcBef>
          <a:spcPts val="300"/>
        </a:spcBef>
        <a:spcAft>
          <a:spcPts val="200"/>
        </a:spcAft>
        <a:buFont typeface="Arial" panose="020B0604020202020204" pitchFamily="34" charset="0"/>
        <a:buChar char="•"/>
        <a:tabLst/>
        <a:defRPr sz="1300" kern="1200" baseline="0">
          <a:solidFill>
            <a:schemeClr val="tx1">
              <a:lumMod val="65000"/>
              <a:lumOff val="35000"/>
            </a:schemeClr>
          </a:solidFill>
          <a:latin typeface="Arial" panose="020B0604020202020204" pitchFamily="34" charset="0"/>
          <a:ea typeface="+mn-ea"/>
          <a:cs typeface="Arial" panose="020B0604020202020204" pitchFamily="34" charset="0"/>
        </a:defRPr>
      </a:lvl4pPr>
      <a:lvl5pPr marL="576000" indent="-144000" algn="l" defTabSz="685800" rtl="0" eaLnBrk="1" latinLnBrk="0" hangingPunct="1">
        <a:lnSpc>
          <a:spcPts val="1400"/>
        </a:lnSpc>
        <a:spcBef>
          <a:spcPts val="375"/>
        </a:spcBef>
        <a:buFont typeface="Arial" panose="020B0604020202020204" pitchFamily="34" charset="0"/>
        <a:buChar char="•"/>
        <a:tabLst/>
        <a:defRPr sz="1300" kern="1200" baseline="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02/bjs.10518" TargetMode="External"/><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BFD4D-FC5F-94C3-1A57-599B452973D8}"/>
              </a:ext>
            </a:extLst>
          </p:cNvPr>
          <p:cNvSpPr>
            <a:spLocks noGrp="1"/>
          </p:cNvSpPr>
          <p:nvPr>
            <p:ph type="body" sz="quarter" idx="13"/>
          </p:nvPr>
        </p:nvSpPr>
        <p:spPr>
          <a:xfrm>
            <a:off x="386821" y="311039"/>
            <a:ext cx="6530510" cy="2180875"/>
          </a:xfrm>
        </p:spPr>
        <p:txBody>
          <a:bodyPr/>
          <a:lstStyle/>
          <a:p>
            <a:r>
              <a:rPr lang="en-NZ" sz="4000" dirty="0"/>
              <a:t>The incidence of early-onset colorectal cancer in Aotearoa New Zealand:    2000 to 2020.</a:t>
            </a:r>
            <a:endParaRPr lang="en-US" dirty="0"/>
          </a:p>
        </p:txBody>
      </p:sp>
      <p:sp>
        <p:nvSpPr>
          <p:cNvPr id="3" name="Text Placeholder 2">
            <a:extLst>
              <a:ext uri="{FF2B5EF4-FFF2-40B4-BE49-F238E27FC236}">
                <a16:creationId xmlns:a16="http://schemas.microsoft.com/office/drawing/2014/main" id="{B7820A85-AEEF-E91C-672B-2FE5B93C8EA8}"/>
              </a:ext>
            </a:extLst>
          </p:cNvPr>
          <p:cNvSpPr>
            <a:spLocks noGrp="1"/>
          </p:cNvSpPr>
          <p:nvPr>
            <p:ph type="body" sz="quarter" idx="15"/>
          </p:nvPr>
        </p:nvSpPr>
        <p:spPr>
          <a:xfrm>
            <a:off x="1056915" y="4330485"/>
            <a:ext cx="6968558" cy="659038"/>
          </a:xfrm>
        </p:spPr>
        <p:txBody>
          <a:bodyPr/>
          <a:lstStyle/>
          <a:p>
            <a:r>
              <a:rPr lang="en-US" dirty="0" smtClean="0"/>
              <a:t>John Pearson | Biometrics 27/11/2023</a:t>
            </a:r>
          </a:p>
          <a:p>
            <a:pPr>
              <a:lnSpc>
                <a:spcPct val="100000"/>
              </a:lnSpc>
            </a:pPr>
            <a:r>
              <a:rPr lang="en-NZ" sz="800" dirty="0" smtClean="0"/>
              <a:t>Oliver </a:t>
            </a:r>
            <a:r>
              <a:rPr lang="en-NZ" sz="800" dirty="0"/>
              <a:t>Waddell, Andrew McCombie, Harriet Marshall, Rachel Purcell, Jacqui Keenan, Tamara Glyn, Frank Frizelle</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21" y="2639588"/>
            <a:ext cx="1967354" cy="14767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247" y="2628680"/>
            <a:ext cx="1984869" cy="14876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49" y="2639588"/>
            <a:ext cx="2215125" cy="1476750"/>
          </a:xfrm>
          <a:prstGeom prst="rect">
            <a:avLst/>
          </a:prstGeom>
        </p:spPr>
      </p:pic>
    </p:spTree>
    <p:extLst>
      <p:ext uri="{BB962C8B-B14F-4D97-AF65-F5344CB8AC3E}">
        <p14:creationId xmlns:p14="http://schemas.microsoft.com/office/powerpoint/2010/main" val="2565507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endParaRPr lang="en-US" dirty="0"/>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r>
              <a:rPr lang="en-US" dirty="0"/>
              <a:t>More flexible </a:t>
            </a:r>
            <a:r>
              <a:rPr lang="en-US" dirty="0" smtClean="0"/>
              <a:t>methods</a:t>
            </a:r>
          </a:p>
          <a:p>
            <a:r>
              <a:rPr lang="en-US" dirty="0" smtClean="0"/>
              <a:t>Better reflection of indigenous world view</a:t>
            </a:r>
          </a:p>
          <a:p>
            <a:r>
              <a:rPr lang="en-US" dirty="0"/>
              <a:t>	</a:t>
            </a:r>
            <a:r>
              <a:rPr lang="en-US" dirty="0" smtClean="0"/>
              <a:t>(TTW and Te </a:t>
            </a:r>
            <a:r>
              <a:rPr lang="en-US" dirty="0" err="1" smtClean="0"/>
              <a:t>Aō</a:t>
            </a:r>
            <a:r>
              <a:rPr lang="en-US" dirty="0" smtClean="0"/>
              <a:t> Māori)</a:t>
            </a:r>
          </a:p>
          <a:p>
            <a:r>
              <a:rPr lang="en-US" dirty="0" smtClean="0"/>
              <a:t>Better fit of research with purpose</a:t>
            </a:r>
          </a:p>
          <a:p>
            <a:r>
              <a:rPr lang="en-US" dirty="0" smtClean="0"/>
              <a:t>Better understanding and uptake of research</a:t>
            </a:r>
          </a:p>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10</a:t>
            </a:fld>
            <a:endParaRPr lang="en-US" dirty="0"/>
          </a:p>
        </p:txBody>
      </p:sp>
    </p:spTree>
    <p:extLst>
      <p:ext uri="{BB962C8B-B14F-4D97-AF65-F5344CB8AC3E}">
        <p14:creationId xmlns:p14="http://schemas.microsoft.com/office/powerpoint/2010/main" val="1571479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a:t>More flexible methods</a:t>
            </a:r>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77" y="1542323"/>
            <a:ext cx="4428239" cy="3163028"/>
          </a:xfrm>
          <a:prstGeom prst="rect">
            <a:avLst/>
          </a:prstGeom>
        </p:spPr>
      </p:pic>
    </p:spTree>
    <p:extLst>
      <p:ext uri="{BB962C8B-B14F-4D97-AF65-F5344CB8AC3E}">
        <p14:creationId xmlns:p14="http://schemas.microsoft.com/office/powerpoint/2010/main" val="2833103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a:t>More flexible methods</a:t>
            </a:r>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00" y="1542323"/>
            <a:ext cx="4428239" cy="3163028"/>
          </a:xfrm>
          <a:prstGeom prst="rect">
            <a:avLst/>
          </a:prstGeom>
        </p:spPr>
      </p:pic>
    </p:spTree>
    <p:extLst>
      <p:ext uri="{BB962C8B-B14F-4D97-AF65-F5344CB8AC3E}">
        <p14:creationId xmlns:p14="http://schemas.microsoft.com/office/powerpoint/2010/main" val="1878816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a:t>More flexible methods</a:t>
            </a:r>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850" y="0"/>
            <a:ext cx="5143500" cy="5143500"/>
          </a:xfrm>
          <a:prstGeom prst="rect">
            <a:avLst/>
          </a:prstGeom>
        </p:spPr>
      </p:pic>
    </p:spTree>
    <p:extLst>
      <p:ext uri="{BB962C8B-B14F-4D97-AF65-F5344CB8AC3E}">
        <p14:creationId xmlns:p14="http://schemas.microsoft.com/office/powerpoint/2010/main" val="4253833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a:t>More flexible methods</a:t>
            </a:r>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14</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899617727"/>
              </p:ext>
            </p:extLst>
          </p:nvPr>
        </p:nvGraphicFramePr>
        <p:xfrm>
          <a:off x="739774" y="1710531"/>
          <a:ext cx="4940301" cy="1571625"/>
        </p:xfrm>
        <a:graphic>
          <a:graphicData uri="http://schemas.openxmlformats.org/drawingml/2006/table">
            <a:tbl>
              <a:tblPr/>
              <a:tblGrid>
                <a:gridCol w="980445">
                  <a:extLst>
                    <a:ext uri="{9D8B030D-6E8A-4147-A177-3AD203B41FA5}">
                      <a16:colId xmlns:a16="http://schemas.microsoft.com/office/drawing/2014/main" val="2406852798"/>
                    </a:ext>
                  </a:extLst>
                </a:gridCol>
                <a:gridCol w="1979928">
                  <a:extLst>
                    <a:ext uri="{9D8B030D-6E8A-4147-A177-3AD203B41FA5}">
                      <a16:colId xmlns:a16="http://schemas.microsoft.com/office/drawing/2014/main" val="2859108249"/>
                    </a:ext>
                  </a:extLst>
                </a:gridCol>
                <a:gridCol w="1979928">
                  <a:extLst>
                    <a:ext uri="{9D8B030D-6E8A-4147-A177-3AD203B41FA5}">
                      <a16:colId xmlns:a16="http://schemas.microsoft.com/office/drawing/2014/main" val="2956677416"/>
                    </a:ext>
                  </a:extLst>
                </a:gridCol>
              </a:tblGrid>
              <a:tr h="184150">
                <a:tc>
                  <a:txBody>
                    <a:bodyPr/>
                    <a:lstStyle/>
                    <a:p>
                      <a:pPr algn="l" fontAlgn="b"/>
                      <a:r>
                        <a:rPr lang="en-NZ"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NZ" sz="1100" b="1" i="0" u="none" strike="noStrike">
                          <a:solidFill>
                            <a:srgbClr val="000000"/>
                          </a:solidFill>
                          <a:effectLst/>
                          <a:latin typeface="Calibri" panose="020F0502020204030204" pitchFamily="34" charset="0"/>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NZ" sz="1100" b="1" i="0" u="none" strike="noStrike">
                          <a:solidFill>
                            <a:srgbClr val="000000"/>
                          </a:solidFill>
                          <a:effectLst/>
                          <a:latin typeface="Calibri" panose="020F0502020204030204" pitchFamily="34" charset="0"/>
                        </a:rPr>
                        <a:t>Māori</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9820637"/>
                  </a:ext>
                </a:extLst>
              </a:tr>
              <a:tr h="184150">
                <a:tc>
                  <a:txBody>
                    <a:bodyPr/>
                    <a:lstStyle/>
                    <a:p>
                      <a:pPr algn="l" fontAlgn="b"/>
                      <a:r>
                        <a:rPr lang="en-N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NZ" sz="1100" b="0" i="1" u="none" strike="noStrike">
                          <a:solidFill>
                            <a:srgbClr val="404040"/>
                          </a:solidFill>
                          <a:effectLst/>
                          <a:latin typeface="Calibri" panose="020F0502020204030204" pitchFamily="34" charset="0"/>
                        </a:rPr>
                        <a:t>IRR (95% CI)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NZ" sz="1100" b="0" i="1" u="none" strike="noStrike">
                          <a:solidFill>
                            <a:srgbClr val="404040"/>
                          </a:solidFill>
                          <a:effectLst/>
                          <a:latin typeface="Calibri" panose="020F0502020204030204" pitchFamily="34" charset="0"/>
                        </a:rPr>
                        <a:t>IRR (95% CI)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2427702"/>
                  </a:ext>
                </a:extLst>
              </a:tr>
              <a:tr h="184150">
                <a:tc>
                  <a:txBody>
                    <a:bodyPr/>
                    <a:lstStyle/>
                    <a:p>
                      <a:pPr algn="l" fontAlgn="b"/>
                      <a:r>
                        <a:rPr lang="en-NZ" sz="1100" b="0" i="0" u="none" strike="noStrike">
                          <a:solidFill>
                            <a:srgbClr val="000000"/>
                          </a:solidFill>
                          <a:effectLst/>
                          <a:latin typeface="Calibri" panose="020F0502020204030204" pitchFamily="34" charset="0"/>
                        </a:rPr>
                        <a:t>All ages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NZ" sz="1100" b="0" i="0" u="none" strike="noStrike">
                          <a:solidFill>
                            <a:srgbClr val="000000"/>
                          </a:solidFill>
                          <a:effectLst/>
                          <a:latin typeface="Calibri" panose="020F0502020204030204" pitchFamily="34" charset="0"/>
                        </a:rPr>
                        <a:t>1.00 (0.98, 1.01)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NZ" sz="1100" b="0" i="0" u="none" strike="noStrike">
                          <a:solidFill>
                            <a:srgbClr val="000000"/>
                          </a:solidFill>
                          <a:effectLst/>
                          <a:latin typeface="Calibri" panose="020F0502020204030204" pitchFamily="34" charset="0"/>
                        </a:rPr>
                        <a:t>1.28 (1.21,1.36)***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13982108"/>
                  </a:ext>
                </a:extLst>
              </a:tr>
              <a:tr h="184150">
                <a:tc>
                  <a:txBody>
                    <a:bodyPr/>
                    <a:lstStyle/>
                    <a:p>
                      <a:pPr algn="l" fontAlgn="b"/>
                      <a:r>
                        <a:rPr lang="en-NZ" sz="1100" b="0" i="0" u="none" strike="noStrike">
                          <a:solidFill>
                            <a:srgbClr val="000000"/>
                          </a:solidFill>
                          <a:effectLst/>
                          <a:latin typeface="Calibri" panose="020F0502020204030204" pitchFamily="34" charset="0"/>
                        </a:rPr>
                        <a:t>EOCRC</a:t>
                      </a:r>
                    </a:p>
                  </a:txBody>
                  <a:tcPr marL="142875" marR="9525" marT="9525" marB="0" anchor="b">
                    <a:lnL>
                      <a:noFill/>
                    </a:lnL>
                    <a:lnR>
                      <a:noFill/>
                    </a:lnR>
                    <a:lnT>
                      <a:noFill/>
                    </a:lnT>
                    <a:lnB>
                      <a:noFill/>
                    </a:lnB>
                  </a:tcPr>
                </a:tc>
                <a:tc>
                  <a:txBody>
                    <a:bodyPr/>
                    <a:lstStyle/>
                    <a:p>
                      <a:pPr algn="l" fontAlgn="b"/>
                      <a:r>
                        <a:rPr lang="en-NZ" sz="1100" b="0" i="0" u="none" strike="noStrike">
                          <a:solidFill>
                            <a:srgbClr val="000000"/>
                          </a:solidFill>
                          <a:effectLst/>
                          <a:latin typeface="Calibri" panose="020F0502020204030204" pitchFamily="34" charset="0"/>
                        </a:rPr>
                        <a:t>1.26 (1.20, 1.33)***</a:t>
                      </a:r>
                    </a:p>
                  </a:txBody>
                  <a:tcPr marL="9525" marR="9525" marT="9525" marB="0" anchor="b">
                    <a:lnL>
                      <a:noFill/>
                    </a:lnL>
                    <a:lnR>
                      <a:noFill/>
                    </a:lnR>
                    <a:lnT>
                      <a:noFill/>
                    </a:lnT>
                    <a:lnB>
                      <a:noFill/>
                    </a:lnB>
                  </a:tcPr>
                </a:tc>
                <a:tc>
                  <a:txBody>
                    <a:bodyPr/>
                    <a:lstStyle/>
                    <a:p>
                      <a:pPr algn="l" fontAlgn="b"/>
                      <a:r>
                        <a:rPr lang="en-NZ" sz="1100" b="0" i="0" u="none" strike="noStrike">
                          <a:solidFill>
                            <a:srgbClr val="000000"/>
                          </a:solidFill>
                          <a:effectLst/>
                          <a:latin typeface="Calibri" panose="020F0502020204030204" pitchFamily="34" charset="0"/>
                        </a:rPr>
                        <a:t>1.36 (1.21,1.54)***</a:t>
                      </a:r>
                    </a:p>
                  </a:txBody>
                  <a:tcPr marL="9525" marR="9525" marT="9525" marB="0" anchor="b">
                    <a:lnL>
                      <a:noFill/>
                    </a:lnL>
                    <a:lnR>
                      <a:noFill/>
                    </a:lnR>
                    <a:lnT>
                      <a:noFill/>
                    </a:lnT>
                    <a:lnB>
                      <a:noFill/>
                    </a:lnB>
                  </a:tcPr>
                </a:tc>
                <a:extLst>
                  <a:ext uri="{0D108BD9-81ED-4DB2-BD59-A6C34878D82A}">
                    <a16:rowId xmlns:a16="http://schemas.microsoft.com/office/drawing/2014/main" val="2084804435"/>
                  </a:ext>
                </a:extLst>
              </a:tr>
              <a:tr h="184150">
                <a:tc>
                  <a:txBody>
                    <a:bodyPr/>
                    <a:lstStyle/>
                    <a:p>
                      <a:pPr algn="l" fontAlgn="b"/>
                      <a:r>
                        <a:rPr lang="en-NZ" sz="1100" b="0" i="0" u="none" strike="noStrike">
                          <a:solidFill>
                            <a:srgbClr val="000000"/>
                          </a:solidFill>
                          <a:effectLst/>
                          <a:latin typeface="Calibri" panose="020F0502020204030204" pitchFamily="34" charset="0"/>
                        </a:rPr>
                        <a:t>Midlife</a:t>
                      </a:r>
                    </a:p>
                  </a:txBody>
                  <a:tcPr marL="142875" marR="9525" marT="9525" marB="0" anchor="b">
                    <a:lnL>
                      <a:noFill/>
                    </a:lnL>
                    <a:lnR>
                      <a:noFill/>
                    </a:lnR>
                    <a:lnT>
                      <a:noFill/>
                    </a:lnT>
                    <a:lnB>
                      <a:noFill/>
                    </a:lnB>
                  </a:tcPr>
                </a:tc>
                <a:tc>
                  <a:txBody>
                    <a:bodyPr/>
                    <a:lstStyle/>
                    <a:p>
                      <a:pPr algn="l" fontAlgn="b"/>
                      <a:r>
                        <a:rPr lang="en-NZ" sz="1100" b="0" i="0" u="none" strike="noStrike">
                          <a:solidFill>
                            <a:srgbClr val="000000"/>
                          </a:solidFill>
                          <a:effectLst/>
                          <a:latin typeface="Calibri" panose="020F0502020204030204" pitchFamily="34" charset="0"/>
                        </a:rPr>
                        <a:t>0.82 (0.81, 0.84)***</a:t>
                      </a:r>
                    </a:p>
                  </a:txBody>
                  <a:tcPr marL="9525" marR="9525" marT="9525" marB="0" anchor="b">
                    <a:lnL>
                      <a:noFill/>
                    </a:lnL>
                    <a:lnR>
                      <a:noFill/>
                    </a:lnR>
                    <a:lnT>
                      <a:noFill/>
                    </a:lnT>
                    <a:lnB>
                      <a:noFill/>
                    </a:lnB>
                  </a:tcPr>
                </a:tc>
                <a:tc>
                  <a:txBody>
                    <a:bodyPr/>
                    <a:lstStyle/>
                    <a:p>
                      <a:pPr algn="l" fontAlgn="b"/>
                      <a:r>
                        <a:rPr lang="en-NZ" sz="1100" b="0" i="0" u="none" strike="noStrike">
                          <a:solidFill>
                            <a:srgbClr val="000000"/>
                          </a:solidFill>
                          <a:effectLst/>
                          <a:latin typeface="Calibri" panose="020F0502020204030204" pitchFamily="34" charset="0"/>
                        </a:rPr>
                        <a:t>0.97 (0.92,1.03)</a:t>
                      </a:r>
                    </a:p>
                  </a:txBody>
                  <a:tcPr marL="9525" marR="9525" marT="9525" marB="0" anchor="b">
                    <a:lnL>
                      <a:noFill/>
                    </a:lnL>
                    <a:lnR>
                      <a:noFill/>
                    </a:lnR>
                    <a:lnT>
                      <a:noFill/>
                    </a:lnT>
                    <a:lnB>
                      <a:noFill/>
                    </a:lnB>
                  </a:tcPr>
                </a:tc>
                <a:extLst>
                  <a:ext uri="{0D108BD9-81ED-4DB2-BD59-A6C34878D82A}">
                    <a16:rowId xmlns:a16="http://schemas.microsoft.com/office/drawing/2014/main" val="704436195"/>
                  </a:ext>
                </a:extLst>
              </a:tr>
              <a:tr h="184150">
                <a:tc>
                  <a:txBody>
                    <a:bodyPr/>
                    <a:lstStyle/>
                    <a:p>
                      <a:pPr algn="l" fontAlgn="b"/>
                      <a:r>
                        <a:rPr lang="en-NZ" sz="1100" b="0" i="0" u="none" strike="noStrike">
                          <a:solidFill>
                            <a:srgbClr val="000000"/>
                          </a:solidFill>
                          <a:effectLst/>
                          <a:latin typeface="Calibri" panose="020F0502020204030204" pitchFamily="34" charset="0"/>
                        </a:rPr>
                        <a:t>Older</a:t>
                      </a:r>
                    </a:p>
                  </a:txBody>
                  <a:tcPr marL="14287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NZ" sz="1100" b="0" i="0" u="none" strike="noStrike">
                          <a:solidFill>
                            <a:srgbClr val="000000"/>
                          </a:solidFill>
                          <a:effectLst/>
                          <a:latin typeface="Calibri" panose="020F0502020204030204" pitchFamily="34" charset="0"/>
                        </a:rPr>
                        <a:t>0.99 (0.96, 1.02)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NZ" sz="1100" b="0" i="0" u="none" strike="noStrike">
                          <a:solidFill>
                            <a:srgbClr val="000000"/>
                          </a:solidFill>
                          <a:effectLst/>
                          <a:latin typeface="Calibri" panose="020F0502020204030204" pitchFamily="34" charset="0"/>
                        </a:rPr>
                        <a:t>0.96 (0.89,1.04)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012547"/>
                  </a:ext>
                </a:extLst>
              </a:tr>
              <a:tr h="0">
                <a:tc gridSpan="3">
                  <a:txBody>
                    <a:bodyPr/>
                    <a:lstStyle/>
                    <a:p>
                      <a:pPr algn="l" fontAlgn="t"/>
                      <a:r>
                        <a:rPr lang="en-US" sz="1000" b="0" i="0" u="none" strike="noStrike" dirty="0">
                          <a:solidFill>
                            <a:srgbClr val="000000"/>
                          </a:solidFill>
                          <a:effectLst/>
                          <a:latin typeface="Calibri" panose="020F0502020204030204" pitchFamily="34" charset="0"/>
                        </a:rPr>
                        <a:t>Incidence Rate Ratio over 10 years with 95% confidence intervals.   Early onset CRC &lt;50 years, older age begins at 80 years for total ethnicity and 70 years for Māori ethnicity, both approximately 3% of their populations. *** P&lt;0.0005.  </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359896210"/>
                  </a:ext>
                </a:extLst>
              </a:tr>
            </a:tbl>
          </a:graphicData>
        </a:graphic>
      </p:graphicFrame>
    </p:spTree>
    <p:extLst>
      <p:ext uri="{BB962C8B-B14F-4D97-AF65-F5344CB8AC3E}">
        <p14:creationId xmlns:p14="http://schemas.microsoft.com/office/powerpoint/2010/main" val="1758091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a:t>More flexible methods</a:t>
            </a:r>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50" y="1571051"/>
            <a:ext cx="4786313" cy="3190875"/>
          </a:xfrm>
          <a:prstGeom prst="rect">
            <a:avLst/>
          </a:prstGeom>
        </p:spPr>
      </p:pic>
    </p:spTree>
    <p:extLst>
      <p:ext uri="{BB962C8B-B14F-4D97-AF65-F5344CB8AC3E}">
        <p14:creationId xmlns:p14="http://schemas.microsoft.com/office/powerpoint/2010/main" val="2221066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smtClean="0"/>
              <a:t>TTW and Te </a:t>
            </a:r>
            <a:r>
              <a:rPr lang="en-US" dirty="0" err="1" smtClean="0"/>
              <a:t>Aō</a:t>
            </a:r>
            <a:r>
              <a:rPr lang="en-US" dirty="0" smtClean="0"/>
              <a:t> Māori</a:t>
            </a:r>
            <a:endParaRPr lang="en-US" dirty="0"/>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16</a:t>
            </a:fld>
            <a:endParaRPr lang="en-US" dirty="0"/>
          </a:p>
        </p:txBody>
      </p:sp>
      <p:pic>
        <p:nvPicPr>
          <p:cNvPr id="7" name="Picture 6"/>
          <p:cNvPicPr>
            <a:picLocks noChangeAspect="1"/>
          </p:cNvPicPr>
          <p:nvPr/>
        </p:nvPicPr>
        <p:blipFill>
          <a:blip r:embed="rId3"/>
          <a:stretch>
            <a:fillRect/>
          </a:stretch>
        </p:blipFill>
        <p:spPr>
          <a:xfrm>
            <a:off x="4681537" y="1187526"/>
            <a:ext cx="3507761" cy="3652838"/>
          </a:xfrm>
          <a:prstGeom prst="rect">
            <a:avLst/>
          </a:prstGeom>
        </p:spPr>
      </p:pic>
    </p:spTree>
    <p:extLst>
      <p:ext uri="{BB962C8B-B14F-4D97-AF65-F5344CB8AC3E}">
        <p14:creationId xmlns:p14="http://schemas.microsoft.com/office/powerpoint/2010/main" val="2208706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smtClean="0"/>
              <a:t>TTW and Te </a:t>
            </a:r>
            <a:r>
              <a:rPr lang="en-US" dirty="0" err="1" smtClean="0"/>
              <a:t>Aō</a:t>
            </a:r>
            <a:r>
              <a:rPr lang="en-US" dirty="0" smtClean="0"/>
              <a:t> Māori</a:t>
            </a:r>
            <a:endParaRPr lang="en-US" dirty="0"/>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17</a:t>
            </a:fld>
            <a:endParaRPr lang="en-US" dirty="0"/>
          </a:p>
        </p:txBody>
      </p:sp>
      <p:pic>
        <p:nvPicPr>
          <p:cNvPr id="6" name="Picture 5"/>
          <p:cNvPicPr>
            <a:picLocks noChangeAspect="1"/>
          </p:cNvPicPr>
          <p:nvPr/>
        </p:nvPicPr>
        <p:blipFill>
          <a:blip r:embed="rId3"/>
          <a:stretch>
            <a:fillRect/>
          </a:stretch>
        </p:blipFill>
        <p:spPr>
          <a:xfrm>
            <a:off x="542925" y="1509196"/>
            <a:ext cx="6234113" cy="2433974"/>
          </a:xfrm>
          <a:prstGeom prst="rect">
            <a:avLst/>
          </a:prstGeom>
        </p:spPr>
      </p:pic>
    </p:spTree>
    <p:extLst>
      <p:ext uri="{BB962C8B-B14F-4D97-AF65-F5344CB8AC3E}">
        <p14:creationId xmlns:p14="http://schemas.microsoft.com/office/powerpoint/2010/main" val="3144892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smtClean="0"/>
              <a:t>TTW and Te </a:t>
            </a:r>
            <a:r>
              <a:rPr lang="en-US" dirty="0" err="1" smtClean="0"/>
              <a:t>Aō</a:t>
            </a:r>
            <a:r>
              <a:rPr lang="en-US" dirty="0" smtClean="0"/>
              <a:t> Māori</a:t>
            </a:r>
            <a:endParaRPr lang="en-US" dirty="0"/>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18</a:t>
            </a:fld>
            <a:endParaRPr lang="en-US" dirty="0"/>
          </a:p>
        </p:txBody>
      </p:sp>
      <p:pic>
        <p:nvPicPr>
          <p:cNvPr id="6" name="Picture 5"/>
          <p:cNvPicPr>
            <a:picLocks noChangeAspect="1"/>
          </p:cNvPicPr>
          <p:nvPr/>
        </p:nvPicPr>
        <p:blipFill>
          <a:blip r:embed="rId3"/>
          <a:stretch>
            <a:fillRect/>
          </a:stretch>
        </p:blipFill>
        <p:spPr>
          <a:xfrm>
            <a:off x="542925" y="1509196"/>
            <a:ext cx="6234113" cy="2433974"/>
          </a:xfrm>
          <a:prstGeom prst="rect">
            <a:avLst/>
          </a:prstGeom>
        </p:spPr>
      </p:pic>
      <p:pic>
        <p:nvPicPr>
          <p:cNvPr id="7" name="Picture 6"/>
          <p:cNvPicPr>
            <a:picLocks noChangeAspect="1"/>
          </p:cNvPicPr>
          <p:nvPr/>
        </p:nvPicPr>
        <p:blipFill>
          <a:blip r:embed="rId4"/>
          <a:stretch>
            <a:fillRect/>
          </a:stretch>
        </p:blipFill>
        <p:spPr>
          <a:xfrm>
            <a:off x="668841" y="2581274"/>
            <a:ext cx="5982280" cy="1804681"/>
          </a:xfrm>
          <a:prstGeom prst="rect">
            <a:avLst/>
          </a:prstGeom>
        </p:spPr>
      </p:pic>
    </p:spTree>
    <p:extLst>
      <p:ext uri="{BB962C8B-B14F-4D97-AF65-F5344CB8AC3E}">
        <p14:creationId xmlns:p14="http://schemas.microsoft.com/office/powerpoint/2010/main" val="244711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smtClean="0"/>
              <a:t>Impact</a:t>
            </a:r>
            <a:endParaRPr lang="en-US" dirty="0"/>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19</a:t>
            </a:fld>
            <a:endParaRPr lang="en-US" dirty="0"/>
          </a:p>
        </p:txBody>
      </p:sp>
      <p:pic>
        <p:nvPicPr>
          <p:cNvPr id="8" name="Picture 7"/>
          <p:cNvPicPr>
            <a:picLocks noChangeAspect="1"/>
          </p:cNvPicPr>
          <p:nvPr/>
        </p:nvPicPr>
        <p:blipFill>
          <a:blip r:embed="rId3"/>
          <a:stretch>
            <a:fillRect/>
          </a:stretch>
        </p:blipFill>
        <p:spPr>
          <a:xfrm>
            <a:off x="688339" y="1417076"/>
            <a:ext cx="7681595" cy="3488046"/>
          </a:xfrm>
          <a:prstGeom prst="rect">
            <a:avLst/>
          </a:prstGeom>
        </p:spPr>
      </p:pic>
    </p:spTree>
    <p:extLst>
      <p:ext uri="{BB962C8B-B14F-4D97-AF65-F5344CB8AC3E}">
        <p14:creationId xmlns:p14="http://schemas.microsoft.com/office/powerpoint/2010/main" val="1238176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BB334-940B-AC40-820C-3472D95143C7}"/>
              </a:ext>
            </a:extLst>
          </p:cNvPr>
          <p:cNvSpPr>
            <a:spLocks noGrp="1"/>
          </p:cNvSpPr>
          <p:nvPr>
            <p:ph type="sldNum" sz="quarter" idx="4"/>
          </p:nvPr>
        </p:nvSpPr>
        <p:spPr>
          <a:xfrm>
            <a:off x="6845538" y="4767264"/>
            <a:ext cx="2057400" cy="273844"/>
          </a:xfrm>
        </p:spPr>
        <p:txBody>
          <a:bodyPr/>
          <a:lstStyle/>
          <a:p>
            <a:fld id="{BF708BCB-E3AE-2E4E-95DA-B25672A094CF}" type="slidenum">
              <a:rPr lang="en-US" smtClean="0"/>
              <a:pPr/>
              <a:t>2</a:t>
            </a:fld>
            <a:endParaRPr lang="en-US" dirty="0"/>
          </a:p>
        </p:txBody>
      </p:sp>
      <p:sp>
        <p:nvSpPr>
          <p:cNvPr id="5" name="Title 4">
            <a:extLst>
              <a:ext uri="{FF2B5EF4-FFF2-40B4-BE49-F238E27FC236}">
                <a16:creationId xmlns:a16="http://schemas.microsoft.com/office/drawing/2014/main" id="{1D157448-AB73-7A4B-B510-29A060D41626}"/>
              </a:ext>
            </a:extLst>
          </p:cNvPr>
          <p:cNvSpPr>
            <a:spLocks noGrp="1"/>
          </p:cNvSpPr>
          <p:nvPr>
            <p:ph type="title"/>
          </p:nvPr>
        </p:nvSpPr>
        <p:spPr/>
        <p:txBody>
          <a:bodyPr/>
          <a:lstStyle/>
          <a:p>
            <a:r>
              <a:rPr lang="en-US" dirty="0"/>
              <a:t>New Zealand 1995 -2012</a:t>
            </a:r>
          </a:p>
        </p:txBody>
      </p:sp>
      <p:pic>
        <p:nvPicPr>
          <p:cNvPr id="8" name="Picture Placeholder 7"/>
          <p:cNvPicPr>
            <a:picLocks noGrp="1" noChangeAspect="1"/>
          </p:cNvPicPr>
          <p:nvPr>
            <p:ph type="pic" sz="quarter" idx="17"/>
          </p:nvPr>
        </p:nvPicPr>
        <p:blipFill>
          <a:blip r:embed="rId2"/>
          <a:srcRect t="2562" b="2562"/>
          <a:stretch>
            <a:fillRect/>
          </a:stretch>
        </p:blipFill>
        <p:spPr>
          <a:prstGeom prst="rect">
            <a:avLst/>
          </a:prstGeom>
        </p:spPr>
      </p:pic>
    </p:spTree>
    <p:extLst>
      <p:ext uri="{BB962C8B-B14F-4D97-AF65-F5344CB8AC3E}">
        <p14:creationId xmlns:p14="http://schemas.microsoft.com/office/powerpoint/2010/main" val="889749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What does this look like?</a:t>
            </a:r>
            <a:endParaRPr lang="en-US" dirty="0"/>
          </a:p>
        </p:txBody>
      </p:sp>
      <p:sp>
        <p:nvSpPr>
          <p:cNvPr id="3" name="Text Placeholder 2">
            <a:extLst>
              <a:ext uri="{FF2B5EF4-FFF2-40B4-BE49-F238E27FC236}">
                <a16:creationId xmlns:a16="http://schemas.microsoft.com/office/drawing/2014/main" id="{90C9659B-3547-555F-96D3-2410BA63D765}"/>
              </a:ext>
            </a:extLst>
          </p:cNvPr>
          <p:cNvSpPr>
            <a:spLocks noGrp="1"/>
          </p:cNvSpPr>
          <p:nvPr>
            <p:ph type="body" sz="quarter" idx="20"/>
          </p:nvPr>
        </p:nvSpPr>
        <p:spPr/>
        <p:txBody>
          <a:bodyPr/>
          <a:lstStyle/>
          <a:p>
            <a:r>
              <a:rPr lang="en-US" dirty="0" smtClean="0"/>
              <a:t>Impact</a:t>
            </a:r>
            <a:endParaRPr lang="en-US" dirty="0"/>
          </a:p>
        </p:txBody>
      </p:sp>
      <p:sp>
        <p:nvSpPr>
          <p:cNvPr id="4" name="Text Placeholder 3">
            <a:extLst>
              <a:ext uri="{FF2B5EF4-FFF2-40B4-BE49-F238E27FC236}">
                <a16:creationId xmlns:a16="http://schemas.microsoft.com/office/drawing/2014/main" id="{E2AEC6C7-E2DA-D9DC-0507-5E1A7C323116}"/>
              </a:ext>
            </a:extLst>
          </p:cNvPr>
          <p:cNvSpPr>
            <a:spLocks noGrp="1"/>
          </p:cNvSpPr>
          <p:nvPr>
            <p:ph type="body" sz="quarter" idx="21"/>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20</a:t>
            </a:fld>
            <a:endParaRPr lang="en-US" dirty="0"/>
          </a:p>
        </p:txBody>
      </p:sp>
      <p:pic>
        <p:nvPicPr>
          <p:cNvPr id="6" name="Picture 5"/>
          <p:cNvPicPr>
            <a:picLocks noChangeAspect="1"/>
          </p:cNvPicPr>
          <p:nvPr/>
        </p:nvPicPr>
        <p:blipFill>
          <a:blip r:embed="rId3"/>
          <a:stretch>
            <a:fillRect/>
          </a:stretch>
        </p:blipFill>
        <p:spPr>
          <a:xfrm>
            <a:off x="2157413" y="1307789"/>
            <a:ext cx="5106692" cy="3080478"/>
          </a:xfrm>
          <a:prstGeom prst="rect">
            <a:avLst/>
          </a:prstGeom>
        </p:spPr>
      </p:pic>
    </p:spTree>
    <p:extLst>
      <p:ext uri="{BB962C8B-B14F-4D97-AF65-F5344CB8AC3E}">
        <p14:creationId xmlns:p14="http://schemas.microsoft.com/office/powerpoint/2010/main" val="839519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did we learn?</a:t>
            </a:r>
            <a:endParaRPr lang="en-NZ" dirty="0"/>
          </a:p>
        </p:txBody>
      </p:sp>
      <p:sp>
        <p:nvSpPr>
          <p:cNvPr id="4" name="Text Placeholder 3"/>
          <p:cNvSpPr>
            <a:spLocks noGrp="1"/>
          </p:cNvSpPr>
          <p:nvPr>
            <p:ph type="body" sz="quarter" idx="21"/>
          </p:nvPr>
        </p:nvSpPr>
        <p:spPr>
          <a:xfrm>
            <a:off x="542925" y="1247776"/>
            <a:ext cx="7972425" cy="3286330"/>
          </a:xfrm>
        </p:spPr>
        <p:txBody>
          <a:bodyPr/>
          <a:lstStyle/>
          <a:p>
            <a:r>
              <a:rPr lang="en-NZ" dirty="0" smtClean="0"/>
              <a:t>We have some way still to go</a:t>
            </a:r>
          </a:p>
          <a:p>
            <a:r>
              <a:rPr lang="en-NZ" dirty="0" smtClean="0"/>
              <a:t>Acknowledge and overcome (unconscious) bias</a:t>
            </a:r>
          </a:p>
          <a:p>
            <a:r>
              <a:rPr lang="en-NZ" dirty="0" smtClean="0"/>
              <a:t>Flexibility</a:t>
            </a:r>
          </a:p>
          <a:p>
            <a:r>
              <a:rPr lang="en-NZ" dirty="0" smtClean="0"/>
              <a:t>Global research is great but not the answer to everything</a:t>
            </a:r>
          </a:p>
          <a:p>
            <a:endParaRPr lang="en-NZ" dirty="0"/>
          </a:p>
          <a:p>
            <a:endParaRPr lang="en-NZ" dirty="0" smtClean="0"/>
          </a:p>
          <a:p>
            <a:endParaRPr lang="en-NZ" dirty="0" smtClean="0"/>
          </a:p>
          <a:p>
            <a:r>
              <a:rPr lang="en-NZ" dirty="0" smtClean="0">
                <a:solidFill>
                  <a:srgbClr val="00508F"/>
                </a:solidFill>
              </a:rPr>
              <a:t>Thank you list:  </a:t>
            </a:r>
            <a:r>
              <a:rPr lang="en-NZ" dirty="0" smtClean="0"/>
              <a:t>UOC MHER, </a:t>
            </a:r>
            <a:r>
              <a:rPr lang="en-NZ" dirty="0" err="1" smtClean="0"/>
              <a:t>StatsNZ</a:t>
            </a:r>
            <a:r>
              <a:rPr lang="en-NZ" dirty="0" smtClean="0"/>
              <a:t>, </a:t>
            </a:r>
            <a:r>
              <a:rPr lang="en-NZ" dirty="0" err="1" smtClean="0"/>
              <a:t>MoH</a:t>
            </a:r>
            <a:r>
              <a:rPr lang="en-NZ" dirty="0" smtClean="0"/>
              <a:t>, NZ Cancer registry, NZ Society of Gastroenterology, clinicians, researchers and patients who donated time and data.  </a:t>
            </a:r>
          </a:p>
          <a:p>
            <a:endParaRPr lang="en-NZ" dirty="0"/>
          </a:p>
        </p:txBody>
      </p:sp>
      <p:sp>
        <p:nvSpPr>
          <p:cNvPr id="5" name="Slide Number Placeholder 4"/>
          <p:cNvSpPr>
            <a:spLocks noGrp="1"/>
          </p:cNvSpPr>
          <p:nvPr>
            <p:ph type="sldNum" sz="quarter" idx="4"/>
          </p:nvPr>
        </p:nvSpPr>
        <p:spPr/>
        <p:txBody>
          <a:bodyPr/>
          <a:lstStyle/>
          <a:p>
            <a:fld id="{9445717F-2858-4043-A9CA-B2273EB60975}" type="slidenum">
              <a:rPr lang="en-US" smtClean="0"/>
              <a:pPr/>
              <a:t>21</a:t>
            </a:fld>
            <a:endParaRPr lang="en-US" dirty="0"/>
          </a:p>
        </p:txBody>
      </p:sp>
    </p:spTree>
    <p:extLst>
      <p:ext uri="{BB962C8B-B14F-4D97-AF65-F5344CB8AC3E}">
        <p14:creationId xmlns:p14="http://schemas.microsoft.com/office/powerpoint/2010/main" val="3053154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C867755-D470-B64E-1709-40E72848AB96}"/>
              </a:ext>
            </a:extLst>
          </p:cNvPr>
          <p:cNvSpPr>
            <a:spLocks noGrp="1"/>
          </p:cNvSpPr>
          <p:nvPr>
            <p:ph type="pic" idx="1"/>
          </p:nvPr>
        </p:nvSpPr>
        <p:spPr/>
      </p:sp>
      <p:sp>
        <p:nvSpPr>
          <p:cNvPr id="3" name="Title 2">
            <a:extLst>
              <a:ext uri="{FF2B5EF4-FFF2-40B4-BE49-F238E27FC236}">
                <a16:creationId xmlns:a16="http://schemas.microsoft.com/office/drawing/2014/main" id="{41366162-14E3-D1F3-D938-C18DD732E429}"/>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2178741-2F25-304B-CBA1-27D33BB5D32F}"/>
              </a:ext>
            </a:extLst>
          </p:cNvPr>
          <p:cNvSpPr>
            <a:spLocks noGrp="1"/>
          </p:cNvSpPr>
          <p:nvPr>
            <p:ph type="body" sz="quarter" idx="20"/>
          </p:nvPr>
        </p:nvSpPr>
        <p:spPr/>
        <p:txBody>
          <a:bodyPr/>
          <a:lstStyle/>
          <a:p>
            <a:endParaRPr lang="en-US"/>
          </a:p>
        </p:txBody>
      </p:sp>
      <p:sp>
        <p:nvSpPr>
          <p:cNvPr id="5" name="Slide Number Placeholder 4">
            <a:extLst>
              <a:ext uri="{FF2B5EF4-FFF2-40B4-BE49-F238E27FC236}">
                <a16:creationId xmlns:a16="http://schemas.microsoft.com/office/drawing/2014/main" id="{ADAA6731-9AEE-1634-7C8A-1D05910BBE74}"/>
              </a:ext>
            </a:extLst>
          </p:cNvPr>
          <p:cNvSpPr>
            <a:spLocks noGrp="1"/>
          </p:cNvSpPr>
          <p:nvPr>
            <p:ph type="sldNum" sz="quarter" idx="4"/>
          </p:nvPr>
        </p:nvSpPr>
        <p:spPr/>
        <p:txBody>
          <a:bodyPr/>
          <a:lstStyle/>
          <a:p>
            <a:fld id="{9445717F-2858-4043-A9CA-B2273EB60975}" type="slidenum">
              <a:rPr lang="en-US" smtClean="0"/>
              <a:pPr/>
              <a:t>22</a:t>
            </a:fld>
            <a:endParaRPr lang="en-US" dirty="0"/>
          </a:p>
        </p:txBody>
      </p:sp>
      <p:sp>
        <p:nvSpPr>
          <p:cNvPr id="6" name="Text Placeholder 5">
            <a:extLst>
              <a:ext uri="{FF2B5EF4-FFF2-40B4-BE49-F238E27FC236}">
                <a16:creationId xmlns:a16="http://schemas.microsoft.com/office/drawing/2014/main" id="{06CB31F2-B94C-2E97-C98B-13FF0BBF1285}"/>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08922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3849B6-A591-7646-B1C4-2018B550229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5964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86E7DC-EB01-4DD6-2087-D2109FE0782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95849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BB334-940B-AC40-820C-3472D95143C7}"/>
              </a:ext>
            </a:extLst>
          </p:cNvPr>
          <p:cNvSpPr>
            <a:spLocks noGrp="1"/>
          </p:cNvSpPr>
          <p:nvPr>
            <p:ph type="sldNum" sz="quarter" idx="4"/>
          </p:nvPr>
        </p:nvSpPr>
        <p:spPr>
          <a:xfrm>
            <a:off x="6845538" y="4767264"/>
            <a:ext cx="2057400" cy="273844"/>
          </a:xfrm>
        </p:spPr>
        <p:txBody>
          <a:bodyPr/>
          <a:lstStyle/>
          <a:p>
            <a:fld id="{BF708BCB-E3AE-2E4E-95DA-B25672A094CF}" type="slidenum">
              <a:rPr lang="en-US" smtClean="0"/>
              <a:pPr/>
              <a:t>3</a:t>
            </a:fld>
            <a:endParaRPr lang="en-US" dirty="0"/>
          </a:p>
        </p:txBody>
      </p:sp>
      <p:sp>
        <p:nvSpPr>
          <p:cNvPr id="4" name="Picture Placeholder 3">
            <a:extLst>
              <a:ext uri="{FF2B5EF4-FFF2-40B4-BE49-F238E27FC236}">
                <a16:creationId xmlns:a16="http://schemas.microsoft.com/office/drawing/2014/main" id="{6E8C0EEB-D760-3B4A-9B24-4EEC749907CF}"/>
              </a:ext>
            </a:extLst>
          </p:cNvPr>
          <p:cNvSpPr>
            <a:spLocks noGrp="1"/>
          </p:cNvSpPr>
          <p:nvPr>
            <p:ph type="pic" sz="quarter" idx="18"/>
          </p:nvPr>
        </p:nvSpPr>
        <p:spPr/>
      </p:sp>
      <p:sp>
        <p:nvSpPr>
          <p:cNvPr id="5" name="Title 4">
            <a:extLst>
              <a:ext uri="{FF2B5EF4-FFF2-40B4-BE49-F238E27FC236}">
                <a16:creationId xmlns:a16="http://schemas.microsoft.com/office/drawing/2014/main" id="{1D157448-AB73-7A4B-B510-29A060D41626}"/>
              </a:ext>
            </a:extLst>
          </p:cNvPr>
          <p:cNvSpPr>
            <a:spLocks noGrp="1"/>
          </p:cNvSpPr>
          <p:nvPr>
            <p:ph type="title"/>
          </p:nvPr>
        </p:nvSpPr>
        <p:spPr/>
        <p:txBody>
          <a:bodyPr/>
          <a:lstStyle/>
          <a:p>
            <a:r>
              <a:rPr lang="en-US" dirty="0"/>
              <a:t>New Zealand 1995 -2012</a:t>
            </a:r>
          </a:p>
        </p:txBody>
      </p:sp>
      <p:pic>
        <p:nvPicPr>
          <p:cNvPr id="8" name="Picture Placeholder 7"/>
          <p:cNvPicPr>
            <a:picLocks noGrp="1" noChangeAspect="1"/>
          </p:cNvPicPr>
          <p:nvPr>
            <p:ph type="pic" sz="quarter" idx="17"/>
          </p:nvPr>
        </p:nvPicPr>
        <p:blipFill>
          <a:blip r:embed="rId2"/>
          <a:srcRect t="2562" b="2562"/>
          <a:stretch>
            <a:fillRect/>
          </a:stretch>
        </p:blipFill>
        <p:spPr>
          <a:xfrm>
            <a:off x="542926" y="1543987"/>
            <a:ext cx="886084" cy="668721"/>
          </a:xfrm>
          <a:prstGeom prst="rect">
            <a:avLst/>
          </a:prstGeom>
        </p:spPr>
      </p:pic>
      <p:sp>
        <p:nvSpPr>
          <p:cNvPr id="13" name="Footer Placeholder 3"/>
          <p:cNvSpPr txBox="1">
            <a:spLocks/>
          </p:cNvSpPr>
          <p:nvPr/>
        </p:nvSpPr>
        <p:spPr>
          <a:xfrm>
            <a:off x="3237093" y="4435585"/>
            <a:ext cx="6602821" cy="720514"/>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Font typeface="Arial" pitchFamily="34" charset="0"/>
              <a:buNone/>
            </a:pPr>
            <a:r>
              <a:rPr lang="en-US" sz="1000" i="1" dirty="0" smtClean="0">
                <a:solidFill>
                  <a:srgbClr val="333333"/>
                </a:solidFill>
              </a:rPr>
              <a:t>Br J </a:t>
            </a:r>
            <a:r>
              <a:rPr lang="en-US" sz="1000" i="1" dirty="0" err="1" smtClean="0">
                <a:solidFill>
                  <a:srgbClr val="333333"/>
                </a:solidFill>
              </a:rPr>
              <a:t>Surg</a:t>
            </a:r>
            <a:r>
              <a:rPr lang="en-US" sz="1000" dirty="0" smtClean="0">
                <a:solidFill>
                  <a:srgbClr val="333333"/>
                </a:solidFill>
              </a:rPr>
              <a:t>, Volume 104, Issue 8, July 2017, Pages 1063–1068, </a:t>
            </a:r>
            <a:r>
              <a:rPr lang="en-US" sz="1000" dirty="0" smtClean="0">
                <a:solidFill>
                  <a:srgbClr val="333333"/>
                </a:solidFill>
                <a:hlinkClick r:id="rId3"/>
              </a:rPr>
              <a:t>https://doi.org/10.1002/bjs.10518</a:t>
            </a:r>
            <a:endParaRPr lang="en-US" sz="1000" dirty="0" smtClean="0">
              <a:solidFill>
                <a:srgbClr val="333333"/>
              </a:solidFill>
            </a:endParaRPr>
          </a:p>
          <a:p>
            <a:pPr marL="0" indent="0" eaLnBrk="1" hangingPunct="1">
              <a:spcBef>
                <a:spcPct val="0"/>
              </a:spcBef>
              <a:spcAft>
                <a:spcPts val="600"/>
              </a:spcAft>
              <a:buFont typeface="Arial" pitchFamily="34" charset="0"/>
              <a:buNone/>
            </a:pPr>
            <a:r>
              <a:rPr lang="en-US" sz="800" dirty="0" smtClean="0">
                <a:solidFill>
                  <a:srgbClr val="2A2A2A"/>
                </a:solidFill>
              </a:rPr>
              <a:t>The content of this slide may be subject to copyright: please see the slide notes for details.</a:t>
            </a:r>
            <a:endParaRPr lang="en-US" sz="800" dirty="0">
              <a:solidFill>
                <a:srgbClr val="333333"/>
              </a:solidFill>
            </a:endParaRPr>
          </a:p>
        </p:txBody>
      </p:sp>
      <p:pic>
        <p:nvPicPr>
          <p:cNvPr id="14" name="Picture 4" descr="Oxford University Press"/>
          <p:cNvPicPr>
            <a:picLocks noChangeAspect="1"/>
          </p:cNvPicPr>
          <p:nvPr/>
        </p:nvPicPr>
        <p:blipFill>
          <a:blip r:embed="rId4"/>
          <a:stretch>
            <a:fillRect/>
          </a:stretch>
        </p:blipFill>
        <p:spPr>
          <a:xfrm>
            <a:off x="7658883" y="4830845"/>
            <a:ext cx="910686" cy="210263"/>
          </a:xfrm>
          <a:prstGeom prst="rect">
            <a:avLst/>
          </a:prstGeom>
          <a:noFill/>
          <a:ln>
            <a:noFill/>
            <a:miter lim="800000"/>
          </a:ln>
        </p:spPr>
      </p:pic>
      <p:pic>
        <p:nvPicPr>
          <p:cNvPr id="15" name="New picture"/>
          <p:cNvPicPr/>
          <p:nvPr/>
        </p:nvPicPr>
        <p:blipFill rotWithShape="1">
          <a:blip r:embed="rId5"/>
          <a:srcRect l="23294" t="49655" r="21570" b="133"/>
          <a:stretch/>
        </p:blipFill>
        <p:spPr>
          <a:xfrm>
            <a:off x="4221159" y="442609"/>
            <a:ext cx="4348410" cy="3976992"/>
          </a:xfrm>
          <a:prstGeom prst="rect">
            <a:avLst/>
          </a:prstGeom>
        </p:spPr>
      </p:pic>
      <p:pic>
        <p:nvPicPr>
          <p:cNvPr id="16" name="New picture"/>
          <p:cNvPicPr/>
          <p:nvPr/>
        </p:nvPicPr>
        <p:blipFill rotWithShape="1">
          <a:blip r:embed="rId5"/>
          <a:srcRect l="6665" t="1" r="66324" b="89957"/>
          <a:stretch/>
        </p:blipFill>
        <p:spPr>
          <a:xfrm>
            <a:off x="5161460" y="672872"/>
            <a:ext cx="1579310" cy="581019"/>
          </a:xfrm>
          <a:prstGeom prst="rect">
            <a:avLst/>
          </a:prstGeom>
        </p:spPr>
      </p:pic>
      <p:sp>
        <p:nvSpPr>
          <p:cNvPr id="17" name="Title 1"/>
          <p:cNvSpPr txBox="1">
            <a:spLocks/>
          </p:cNvSpPr>
          <p:nvPr/>
        </p:nvSpPr>
        <p:spPr>
          <a:xfrm>
            <a:off x="3911575" y="136115"/>
            <a:ext cx="5253858" cy="520773"/>
          </a:xfrm>
          <a:prstGeom prst="rect">
            <a:avLst/>
          </a:prstGeom>
          <a:solidFill>
            <a:schemeClr val="bg1"/>
          </a:solidFill>
          <a:ln>
            <a:miter lim="800000"/>
          </a:ln>
        </p:spPr>
        <p:txBody>
          <a:bodyPr vert="horz" wrap="square" lIns="0" tIns="0" rIns="0" bIns="0" rtlCol="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sz="1200" dirty="0" smtClean="0"/>
              <a:t>Fig. 1 </a:t>
            </a:r>
            <a:r>
              <a:rPr lang="en-US" sz="1200" b="0" dirty="0" smtClean="0"/>
              <a:t>Colorectal cancer rates in New Zealand, 1995–2012, modelled by Poisson regression. Trends in incidence rate ...</a:t>
            </a:r>
            <a:endParaRPr lang="en-US" sz="1200" b="0" dirty="0"/>
          </a:p>
        </p:txBody>
      </p:sp>
    </p:spTree>
    <p:extLst>
      <p:ext uri="{BB962C8B-B14F-4D97-AF65-F5344CB8AC3E}">
        <p14:creationId xmlns:p14="http://schemas.microsoft.com/office/powerpoint/2010/main" val="3902876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BB334-940B-AC40-820C-3472D95143C7}"/>
              </a:ext>
            </a:extLst>
          </p:cNvPr>
          <p:cNvSpPr>
            <a:spLocks noGrp="1"/>
          </p:cNvSpPr>
          <p:nvPr>
            <p:ph type="sldNum" sz="quarter" idx="4"/>
          </p:nvPr>
        </p:nvSpPr>
        <p:spPr>
          <a:xfrm>
            <a:off x="6845538" y="4767264"/>
            <a:ext cx="2057400" cy="273844"/>
          </a:xfrm>
        </p:spPr>
        <p:txBody>
          <a:bodyPr/>
          <a:lstStyle/>
          <a:p>
            <a:fld id="{BF708BCB-E3AE-2E4E-95DA-B25672A094CF}" type="slidenum">
              <a:rPr lang="en-US" smtClean="0"/>
              <a:pPr/>
              <a:t>4</a:t>
            </a:fld>
            <a:endParaRPr lang="en-US" dirty="0"/>
          </a:p>
        </p:txBody>
      </p:sp>
      <p:sp>
        <p:nvSpPr>
          <p:cNvPr id="5" name="Title 4">
            <a:extLst>
              <a:ext uri="{FF2B5EF4-FFF2-40B4-BE49-F238E27FC236}">
                <a16:creationId xmlns:a16="http://schemas.microsoft.com/office/drawing/2014/main" id="{1D157448-AB73-7A4B-B510-29A060D41626}"/>
              </a:ext>
            </a:extLst>
          </p:cNvPr>
          <p:cNvSpPr>
            <a:spLocks noGrp="1"/>
          </p:cNvSpPr>
          <p:nvPr>
            <p:ph type="title"/>
          </p:nvPr>
        </p:nvSpPr>
        <p:spPr/>
        <p:txBody>
          <a:bodyPr/>
          <a:lstStyle/>
          <a:p>
            <a:r>
              <a:rPr lang="en-US" dirty="0"/>
              <a:t>New Zealand 1995 -2012</a:t>
            </a:r>
          </a:p>
        </p:txBody>
      </p:sp>
      <p:pic>
        <p:nvPicPr>
          <p:cNvPr id="8" name="Picture Placeholder 7"/>
          <p:cNvPicPr>
            <a:picLocks noGrp="1" noChangeAspect="1"/>
          </p:cNvPicPr>
          <p:nvPr>
            <p:ph type="pic" sz="quarter" idx="17"/>
          </p:nvPr>
        </p:nvPicPr>
        <p:blipFill>
          <a:blip r:embed="rId2"/>
          <a:srcRect t="2562" b="2562"/>
          <a:stretch>
            <a:fillRect/>
          </a:stretch>
        </p:blipFill>
        <p:spPr>
          <a:xfrm>
            <a:off x="542926" y="1543987"/>
            <a:ext cx="886084" cy="668721"/>
          </a:xfrm>
          <a:prstGeom prst="rect">
            <a:avLst/>
          </a:prstGeom>
        </p:spPr>
      </p:pic>
      <p:pic>
        <p:nvPicPr>
          <p:cNvPr id="15" name="New picture"/>
          <p:cNvPicPr/>
          <p:nvPr/>
        </p:nvPicPr>
        <p:blipFill rotWithShape="1">
          <a:blip r:embed="rId3"/>
          <a:srcRect l="23294" t="49655" r="21570" b="133"/>
          <a:stretch/>
        </p:blipFill>
        <p:spPr>
          <a:xfrm>
            <a:off x="542926" y="2407788"/>
            <a:ext cx="886084" cy="862950"/>
          </a:xfrm>
          <a:prstGeom prst="rect">
            <a:avLst/>
          </a:prstGeom>
        </p:spPr>
      </p:pic>
      <p:pic>
        <p:nvPicPr>
          <p:cNvPr id="18" name="Picture 2"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654" y="1387836"/>
            <a:ext cx="6147155" cy="203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82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BB334-940B-AC40-820C-3472D95143C7}"/>
              </a:ext>
            </a:extLst>
          </p:cNvPr>
          <p:cNvSpPr>
            <a:spLocks noGrp="1"/>
          </p:cNvSpPr>
          <p:nvPr>
            <p:ph type="sldNum" sz="quarter" idx="4"/>
          </p:nvPr>
        </p:nvSpPr>
        <p:spPr>
          <a:xfrm>
            <a:off x="6845538" y="4767264"/>
            <a:ext cx="2057400" cy="273844"/>
          </a:xfrm>
        </p:spPr>
        <p:txBody>
          <a:bodyPr/>
          <a:lstStyle/>
          <a:p>
            <a:fld id="{BF708BCB-E3AE-2E4E-95DA-B25672A094CF}" type="slidenum">
              <a:rPr lang="en-US" smtClean="0"/>
              <a:pPr/>
              <a:t>5</a:t>
            </a:fld>
            <a:endParaRPr lang="en-US" dirty="0"/>
          </a:p>
        </p:txBody>
      </p:sp>
      <p:sp>
        <p:nvSpPr>
          <p:cNvPr id="5" name="Title 4">
            <a:extLst>
              <a:ext uri="{FF2B5EF4-FFF2-40B4-BE49-F238E27FC236}">
                <a16:creationId xmlns:a16="http://schemas.microsoft.com/office/drawing/2014/main" id="{1D157448-AB73-7A4B-B510-29A060D41626}"/>
              </a:ext>
            </a:extLst>
          </p:cNvPr>
          <p:cNvSpPr>
            <a:spLocks noGrp="1"/>
          </p:cNvSpPr>
          <p:nvPr>
            <p:ph type="title"/>
          </p:nvPr>
        </p:nvSpPr>
        <p:spPr/>
        <p:txBody>
          <a:bodyPr/>
          <a:lstStyle/>
          <a:p>
            <a:r>
              <a:rPr lang="en-US" dirty="0"/>
              <a:t>New Zealand 1995 -2012</a:t>
            </a:r>
          </a:p>
        </p:txBody>
      </p:sp>
      <p:pic>
        <p:nvPicPr>
          <p:cNvPr id="8" name="Picture Placeholder 7"/>
          <p:cNvPicPr>
            <a:picLocks noGrp="1" noChangeAspect="1"/>
          </p:cNvPicPr>
          <p:nvPr>
            <p:ph type="pic" sz="quarter" idx="17"/>
          </p:nvPr>
        </p:nvPicPr>
        <p:blipFill>
          <a:blip r:embed="rId2"/>
          <a:srcRect t="2562" b="2562"/>
          <a:stretch>
            <a:fillRect/>
          </a:stretch>
        </p:blipFill>
        <p:spPr>
          <a:xfrm>
            <a:off x="542926" y="1543987"/>
            <a:ext cx="886084" cy="668721"/>
          </a:xfrm>
          <a:prstGeom prst="rect">
            <a:avLst/>
          </a:prstGeom>
        </p:spPr>
      </p:pic>
      <p:pic>
        <p:nvPicPr>
          <p:cNvPr id="15" name="New picture"/>
          <p:cNvPicPr/>
          <p:nvPr/>
        </p:nvPicPr>
        <p:blipFill rotWithShape="1">
          <a:blip r:embed="rId3"/>
          <a:srcRect l="23294" t="49655" r="21570" b="133"/>
          <a:stretch/>
        </p:blipFill>
        <p:spPr>
          <a:xfrm>
            <a:off x="542926" y="2407788"/>
            <a:ext cx="886084" cy="862950"/>
          </a:xfrm>
          <a:prstGeom prst="rect">
            <a:avLst/>
          </a:prstGeom>
        </p:spPr>
      </p:pic>
      <p:pic>
        <p:nvPicPr>
          <p:cNvPr id="18" name="Picture 2"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6" y="3744155"/>
            <a:ext cx="1838669" cy="6101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65384" y="1559875"/>
            <a:ext cx="6237554" cy="1754326"/>
          </a:xfrm>
          <a:prstGeom prst="rect">
            <a:avLst/>
          </a:prstGeom>
          <a:noFill/>
        </p:spPr>
        <p:txBody>
          <a:bodyPr wrap="square" rtlCol="0">
            <a:spAutoFit/>
          </a:bodyPr>
          <a:lstStyle/>
          <a:p>
            <a:pPr algn="just"/>
            <a:r>
              <a:rPr lang="en-NZ" sz="1800" dirty="0" smtClean="0">
                <a:latin typeface="Times New Roman" panose="02020603050405020304" pitchFamily="18" charset="0"/>
                <a:cs typeface="Times New Roman" panose="02020603050405020304" pitchFamily="18" charset="0"/>
              </a:rPr>
              <a:t>“That the incidence now approximates to that of the 1800s despite younger populations smoking and consuming less alcohol is sobering indeed. </a:t>
            </a:r>
            <a:r>
              <a:rPr lang="en-NZ" sz="1800" dirty="0" smtClean="0">
                <a:solidFill>
                  <a:schemeClr val="bg1">
                    <a:lumMod val="75000"/>
                  </a:schemeClr>
                </a:solidFill>
                <a:latin typeface="Times New Roman" panose="02020603050405020304" pitchFamily="18" charset="0"/>
                <a:cs typeface="Times New Roman" panose="02020603050405020304" pitchFamily="18" charset="0"/>
              </a:rPr>
              <a:t>This is an epidemiological event worth researching beyond the reflex shrugs of the medical community that it simply echoes obesity rates.”</a:t>
            </a:r>
          </a:p>
          <a:p>
            <a:pPr algn="just"/>
            <a:r>
              <a:rPr lang="en-NZ" sz="1800" dirty="0" smtClean="0"/>
              <a:t> </a:t>
            </a:r>
            <a:endParaRPr lang="en-NZ" sz="1800" dirty="0"/>
          </a:p>
        </p:txBody>
      </p:sp>
    </p:spTree>
    <p:extLst>
      <p:ext uri="{BB962C8B-B14F-4D97-AF65-F5344CB8AC3E}">
        <p14:creationId xmlns:p14="http://schemas.microsoft.com/office/powerpoint/2010/main" val="2349613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Global burden of disease</a:t>
            </a:r>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6</a:t>
            </a:fld>
            <a:endParaRPr lang="en-US" dirty="0"/>
          </a:p>
        </p:txBody>
      </p:sp>
      <p:pic>
        <p:nvPicPr>
          <p:cNvPr id="10" name="Picture 9"/>
          <p:cNvPicPr>
            <a:picLocks noChangeAspect="1"/>
          </p:cNvPicPr>
          <p:nvPr/>
        </p:nvPicPr>
        <p:blipFill>
          <a:blip r:embed="rId2"/>
          <a:stretch>
            <a:fillRect/>
          </a:stretch>
        </p:blipFill>
        <p:spPr>
          <a:xfrm>
            <a:off x="1448298" y="1108326"/>
            <a:ext cx="6161677" cy="3796796"/>
          </a:xfrm>
          <a:prstGeom prst="rect">
            <a:avLst/>
          </a:prstGeom>
        </p:spPr>
      </p:pic>
    </p:spTree>
    <p:extLst>
      <p:ext uri="{BB962C8B-B14F-4D97-AF65-F5344CB8AC3E}">
        <p14:creationId xmlns:p14="http://schemas.microsoft.com/office/powerpoint/2010/main" val="2644157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FF17-2924-2E84-3272-239B9F783F1A}"/>
              </a:ext>
            </a:extLst>
          </p:cNvPr>
          <p:cNvSpPr>
            <a:spLocks noGrp="1"/>
          </p:cNvSpPr>
          <p:nvPr>
            <p:ph type="title"/>
          </p:nvPr>
        </p:nvSpPr>
        <p:spPr/>
        <p:txBody>
          <a:bodyPr/>
          <a:lstStyle/>
          <a:p>
            <a:r>
              <a:rPr lang="en-US" dirty="0"/>
              <a:t>Global burden of disease</a:t>
            </a:r>
          </a:p>
        </p:txBody>
      </p:sp>
      <p:sp>
        <p:nvSpPr>
          <p:cNvPr id="3" name="Text Placeholder 2">
            <a:extLst>
              <a:ext uri="{FF2B5EF4-FFF2-40B4-BE49-F238E27FC236}">
                <a16:creationId xmlns:a16="http://schemas.microsoft.com/office/drawing/2014/main" id="{4AB0211A-D445-51DC-15FE-566AC1EEDB35}"/>
              </a:ext>
            </a:extLst>
          </p:cNvPr>
          <p:cNvSpPr>
            <a:spLocks noGrp="1"/>
          </p:cNvSpPr>
          <p:nvPr>
            <p:ph type="body" sz="quarter" idx="4294967295"/>
          </p:nvPr>
        </p:nvSpPr>
        <p:spPr>
          <a:xfrm>
            <a:off x="542925" y="1509196"/>
            <a:ext cx="7972425" cy="3024909"/>
          </a:xfrm>
        </p:spPr>
        <p:txBody>
          <a:bodyPr/>
          <a:lstStyle/>
          <a:p>
            <a:endParaRPr lang="en-US"/>
          </a:p>
        </p:txBody>
      </p:sp>
      <p:sp>
        <p:nvSpPr>
          <p:cNvPr id="4" name="Slide Number Placeholder 3">
            <a:extLst>
              <a:ext uri="{FF2B5EF4-FFF2-40B4-BE49-F238E27FC236}">
                <a16:creationId xmlns:a16="http://schemas.microsoft.com/office/drawing/2014/main" id="{E7E55080-07D0-1B81-0748-2F2858558E6A}"/>
              </a:ext>
            </a:extLst>
          </p:cNvPr>
          <p:cNvSpPr>
            <a:spLocks noGrp="1"/>
          </p:cNvSpPr>
          <p:nvPr>
            <p:ph type="sldNum" sz="quarter" idx="4"/>
          </p:nvPr>
        </p:nvSpPr>
        <p:spPr/>
        <p:txBody>
          <a:bodyPr/>
          <a:lstStyle/>
          <a:p>
            <a:fld id="{9445717F-2858-4043-A9CA-B2273EB60975}" type="slidenum">
              <a:rPr lang="en-US" smtClean="0"/>
              <a:pPr/>
              <a:t>7</a:t>
            </a:fld>
            <a:endParaRPr lang="en-US" dirty="0"/>
          </a:p>
        </p:txBody>
      </p:sp>
      <p:sp>
        <p:nvSpPr>
          <p:cNvPr id="5" name="Text Placeholder 4">
            <a:extLst>
              <a:ext uri="{FF2B5EF4-FFF2-40B4-BE49-F238E27FC236}">
                <a16:creationId xmlns:a16="http://schemas.microsoft.com/office/drawing/2014/main" id="{FC29DE2F-43F0-8885-585D-56EB9DC6B78C}"/>
              </a:ext>
            </a:extLst>
          </p:cNvPr>
          <p:cNvSpPr>
            <a:spLocks noGrp="1"/>
          </p:cNvSpPr>
          <p:nvPr>
            <p:ph type="body" sz="quarter" idx="20"/>
          </p:nvPr>
        </p:nvSpPr>
        <p:spPr/>
        <p:txBody>
          <a:bodyPr/>
          <a:lstStyle/>
          <a:p>
            <a:r>
              <a:rPr lang="en-US" sz="800" dirty="0"/>
              <a:t>Zhao J, Xu L, Sun </a:t>
            </a:r>
            <a:r>
              <a:rPr lang="en-US" sz="800" dirty="0" err="1" smtClean="0"/>
              <a:t>J,et</a:t>
            </a:r>
            <a:r>
              <a:rPr lang="en-US" sz="800" dirty="0" smtClean="0"/>
              <a:t> </a:t>
            </a:r>
            <a:r>
              <a:rPr lang="en-US" sz="800" dirty="0"/>
              <a:t>al. Global trends in </a:t>
            </a:r>
            <a:r>
              <a:rPr lang="en-US" sz="800" dirty="0" smtClean="0"/>
              <a:t>incidence, death</a:t>
            </a:r>
            <a:r>
              <a:rPr lang="en-US" sz="800" dirty="0"/>
              <a:t>, burden and risk </a:t>
            </a:r>
            <a:r>
              <a:rPr lang="en-US" sz="800" dirty="0" smtClean="0"/>
              <a:t>factors of early-onset cancer from 1990 </a:t>
            </a:r>
            <a:r>
              <a:rPr lang="en-US" sz="800" dirty="0"/>
              <a:t>to 2019. BMJ </a:t>
            </a:r>
            <a:r>
              <a:rPr lang="en-US" sz="800" dirty="0" smtClean="0"/>
              <a:t>Oncology 2023;2:e000049. doi:10.1136</a:t>
            </a:r>
            <a:r>
              <a:rPr lang="en-US" sz="800" dirty="0"/>
              <a:t>/</a:t>
            </a:r>
          </a:p>
          <a:p>
            <a:r>
              <a:rPr lang="en-US" sz="800" dirty="0"/>
              <a:t>bmjonc-2023-000049</a:t>
            </a:r>
          </a:p>
        </p:txBody>
      </p:sp>
      <p:pic>
        <p:nvPicPr>
          <p:cNvPr id="7" name="Picture 6"/>
          <p:cNvPicPr>
            <a:picLocks noChangeAspect="1"/>
          </p:cNvPicPr>
          <p:nvPr/>
        </p:nvPicPr>
        <p:blipFill>
          <a:blip r:embed="rId2"/>
          <a:stretch>
            <a:fillRect/>
          </a:stretch>
        </p:blipFill>
        <p:spPr>
          <a:xfrm>
            <a:off x="-139944" y="1509196"/>
            <a:ext cx="9379910" cy="979991"/>
          </a:xfrm>
          <a:prstGeom prst="rect">
            <a:avLst/>
          </a:prstGeom>
        </p:spPr>
      </p:pic>
      <p:pic>
        <p:nvPicPr>
          <p:cNvPr id="8" name="Picture 7"/>
          <p:cNvPicPr>
            <a:picLocks noChangeAspect="1"/>
          </p:cNvPicPr>
          <p:nvPr/>
        </p:nvPicPr>
        <p:blipFill>
          <a:blip r:embed="rId3"/>
          <a:stretch>
            <a:fillRect/>
          </a:stretch>
        </p:blipFill>
        <p:spPr>
          <a:xfrm>
            <a:off x="156430" y="2790961"/>
            <a:ext cx="9029913" cy="404440"/>
          </a:xfrm>
          <a:prstGeom prst="rect">
            <a:avLst/>
          </a:prstGeom>
        </p:spPr>
      </p:pic>
      <p:pic>
        <p:nvPicPr>
          <p:cNvPr id="9" name="Picture 8"/>
          <p:cNvPicPr>
            <a:picLocks noChangeAspect="1"/>
          </p:cNvPicPr>
          <p:nvPr/>
        </p:nvPicPr>
        <p:blipFill>
          <a:blip r:embed="rId4"/>
          <a:stretch>
            <a:fillRect/>
          </a:stretch>
        </p:blipFill>
        <p:spPr>
          <a:xfrm>
            <a:off x="437416" y="3367875"/>
            <a:ext cx="8571029" cy="567773"/>
          </a:xfrm>
          <a:prstGeom prst="rect">
            <a:avLst/>
          </a:prstGeom>
        </p:spPr>
      </p:pic>
    </p:spTree>
    <p:extLst>
      <p:ext uri="{BB962C8B-B14F-4D97-AF65-F5344CB8AC3E}">
        <p14:creationId xmlns:p14="http://schemas.microsoft.com/office/powerpoint/2010/main" val="2164601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Where to next? </a:t>
            </a:r>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8</a:t>
            </a:fld>
            <a:endParaRPr lang="en-US" dirty="0"/>
          </a:p>
        </p:txBody>
      </p:sp>
      <p:graphicFrame>
        <p:nvGraphicFramePr>
          <p:cNvPr id="6" name="Diagram 5"/>
          <p:cNvGraphicFramePr/>
          <p:nvPr>
            <p:extLst>
              <p:ext uri="{D42A27DB-BD31-4B8C-83A1-F6EECF244321}">
                <p14:modId xmlns:p14="http://schemas.microsoft.com/office/powerpoint/2010/main" val="581886563"/>
              </p:ext>
            </p:extLst>
          </p:nvPr>
        </p:nvGraphicFramePr>
        <p:xfrm>
          <a:off x="685800" y="539750"/>
          <a:ext cx="6934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120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8E0-A6EF-D767-CE81-132AEC6AA02B}"/>
              </a:ext>
            </a:extLst>
          </p:cNvPr>
          <p:cNvSpPr>
            <a:spLocks noGrp="1"/>
          </p:cNvSpPr>
          <p:nvPr>
            <p:ph type="title"/>
          </p:nvPr>
        </p:nvSpPr>
        <p:spPr/>
        <p:txBody>
          <a:bodyPr/>
          <a:lstStyle/>
          <a:p>
            <a:r>
              <a:rPr lang="en-US" dirty="0" smtClean="0"/>
              <a:t>Where to next? </a:t>
            </a:r>
            <a:endParaRPr lang="en-US" dirty="0"/>
          </a:p>
        </p:txBody>
      </p:sp>
      <p:sp>
        <p:nvSpPr>
          <p:cNvPr id="5" name="Slide Number Placeholder 4">
            <a:extLst>
              <a:ext uri="{FF2B5EF4-FFF2-40B4-BE49-F238E27FC236}">
                <a16:creationId xmlns:a16="http://schemas.microsoft.com/office/drawing/2014/main" id="{7F7DCB0D-450C-6D93-AABE-CCE2A9C55A8A}"/>
              </a:ext>
            </a:extLst>
          </p:cNvPr>
          <p:cNvSpPr>
            <a:spLocks noGrp="1"/>
          </p:cNvSpPr>
          <p:nvPr>
            <p:ph type="sldNum" sz="quarter" idx="4"/>
          </p:nvPr>
        </p:nvSpPr>
        <p:spPr/>
        <p:txBody>
          <a:bodyPr/>
          <a:lstStyle/>
          <a:p>
            <a:fld id="{9445717F-2858-4043-A9CA-B2273EB60975}" type="slidenum">
              <a:rPr lang="en-US" smtClean="0"/>
              <a:pPr/>
              <a:t>9</a:t>
            </a:fld>
            <a:endParaRPr lang="en-US" dirty="0"/>
          </a:p>
        </p:txBody>
      </p:sp>
      <p:graphicFrame>
        <p:nvGraphicFramePr>
          <p:cNvPr id="6" name="Diagram 5"/>
          <p:cNvGraphicFramePr/>
          <p:nvPr>
            <p:extLst>
              <p:ext uri="{D42A27DB-BD31-4B8C-83A1-F6EECF244321}">
                <p14:modId xmlns:p14="http://schemas.microsoft.com/office/powerpoint/2010/main" val="3549156022"/>
              </p:ext>
            </p:extLst>
          </p:nvPr>
        </p:nvGraphicFramePr>
        <p:xfrm>
          <a:off x="685800" y="539750"/>
          <a:ext cx="6934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4592017" y="2953998"/>
            <a:ext cx="359436" cy="452442"/>
            <a:chOff x="2612364" y="1217605"/>
            <a:chExt cx="359436" cy="452442"/>
          </a:xfrm>
          <a:scene3d>
            <a:camera prst="orthographicFront"/>
            <a:lightRig rig="flat" dir="t"/>
          </a:scene3d>
        </p:grpSpPr>
        <p:sp>
          <p:nvSpPr>
            <p:cNvPr id="8" name="Hexagon 7"/>
            <p:cNvSpPr/>
            <p:nvPr/>
          </p:nvSpPr>
          <p:spPr>
            <a:xfrm rot="5400000">
              <a:off x="2565861" y="1264108"/>
              <a:ext cx="452442" cy="359436"/>
            </a:xfrm>
            <a:prstGeom prst="hexagon">
              <a:avLst>
                <a:gd name="adj" fmla="val 25000"/>
                <a:gd name="vf" fmla="val 115470"/>
              </a:avLst>
            </a:prstGeom>
            <a:gradFill rotWithShape="0">
              <a:gsLst>
                <a:gs pos="0">
                  <a:srgbClr val="C00000"/>
                </a:gs>
                <a:gs pos="50000">
                  <a:schemeClr val="bg1">
                    <a:lumMod val="75000"/>
                  </a:schemeClr>
                </a:gs>
                <a:gs pos="100000">
                  <a:schemeClr val="bg1">
                    <a:lumMod val="95000"/>
                  </a:schemeClr>
                </a:gs>
              </a:gsLst>
            </a:gra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9" name="Hexagon 4"/>
            <p:cNvSpPr txBox="1"/>
            <p:nvPr/>
          </p:nvSpPr>
          <p:spPr>
            <a:xfrm>
              <a:off x="2666113" y="1285263"/>
              <a:ext cx="251938" cy="31712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err="1" smtClean="0"/>
                <a:t>Px</a:t>
              </a:r>
              <a:endParaRPr lang="en-US" sz="2000" kern="1200" dirty="0"/>
            </a:p>
          </p:txBody>
        </p:sp>
      </p:grpSp>
      <p:grpSp>
        <p:nvGrpSpPr>
          <p:cNvPr id="10" name="Group 9"/>
          <p:cNvGrpSpPr/>
          <p:nvPr/>
        </p:nvGrpSpPr>
        <p:grpSpPr>
          <a:xfrm>
            <a:off x="4163645" y="2769818"/>
            <a:ext cx="359436" cy="452442"/>
            <a:chOff x="2612364" y="1217605"/>
            <a:chExt cx="359436" cy="452442"/>
          </a:xfrm>
          <a:scene3d>
            <a:camera prst="orthographicFront"/>
            <a:lightRig rig="flat" dir="t"/>
          </a:scene3d>
        </p:grpSpPr>
        <p:sp>
          <p:nvSpPr>
            <p:cNvPr id="11" name="Hexagon 10"/>
            <p:cNvSpPr/>
            <p:nvPr/>
          </p:nvSpPr>
          <p:spPr>
            <a:xfrm rot="5400000">
              <a:off x="2565861" y="1264108"/>
              <a:ext cx="452442" cy="359436"/>
            </a:xfrm>
            <a:prstGeom prst="hexagon">
              <a:avLst>
                <a:gd name="adj" fmla="val 25000"/>
                <a:gd name="vf" fmla="val 115470"/>
              </a:avLst>
            </a:prstGeom>
            <a:gradFill rotWithShape="0">
              <a:gsLst>
                <a:gs pos="0">
                  <a:srgbClr val="C00000"/>
                </a:gs>
                <a:gs pos="89000">
                  <a:schemeClr val="bg1">
                    <a:lumMod val="75000"/>
                  </a:schemeClr>
                </a:gs>
                <a:gs pos="100000">
                  <a:schemeClr val="bg1">
                    <a:lumMod val="95000"/>
                  </a:schemeClr>
                </a:gs>
              </a:gsLst>
            </a:gra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2" name="Hexagon 4"/>
            <p:cNvSpPr txBox="1"/>
            <p:nvPr/>
          </p:nvSpPr>
          <p:spPr>
            <a:xfrm>
              <a:off x="2666113" y="1285263"/>
              <a:ext cx="251938" cy="31712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err="1" smtClean="0"/>
                <a:t>Px</a:t>
              </a:r>
              <a:endParaRPr lang="en-US" sz="2000" kern="1200" dirty="0"/>
            </a:p>
          </p:txBody>
        </p:sp>
      </p:grpSp>
      <p:grpSp>
        <p:nvGrpSpPr>
          <p:cNvPr id="13" name="Group 12"/>
          <p:cNvGrpSpPr/>
          <p:nvPr/>
        </p:nvGrpSpPr>
        <p:grpSpPr>
          <a:xfrm>
            <a:off x="3847638" y="2385031"/>
            <a:ext cx="359436" cy="452442"/>
            <a:chOff x="2612364" y="1217605"/>
            <a:chExt cx="359436" cy="452442"/>
          </a:xfrm>
          <a:scene3d>
            <a:camera prst="orthographicFront"/>
            <a:lightRig rig="flat" dir="t"/>
          </a:scene3d>
        </p:grpSpPr>
        <p:sp>
          <p:nvSpPr>
            <p:cNvPr id="14" name="Hexagon 13"/>
            <p:cNvSpPr/>
            <p:nvPr/>
          </p:nvSpPr>
          <p:spPr>
            <a:xfrm rot="5400000">
              <a:off x="2565861" y="1264108"/>
              <a:ext cx="452442" cy="359436"/>
            </a:xfrm>
            <a:prstGeom prst="hexagon">
              <a:avLst>
                <a:gd name="adj" fmla="val 25000"/>
                <a:gd name="vf" fmla="val 115470"/>
              </a:avLst>
            </a:prstGeom>
            <a:gradFill rotWithShape="0">
              <a:gsLst>
                <a:gs pos="0">
                  <a:srgbClr val="C00000"/>
                </a:gs>
                <a:gs pos="24000">
                  <a:schemeClr val="bg1">
                    <a:lumMod val="75000"/>
                  </a:schemeClr>
                </a:gs>
                <a:gs pos="100000">
                  <a:schemeClr val="bg1">
                    <a:lumMod val="95000"/>
                  </a:schemeClr>
                </a:gs>
              </a:gsLst>
            </a:gra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5" name="Hexagon 4"/>
            <p:cNvSpPr txBox="1"/>
            <p:nvPr/>
          </p:nvSpPr>
          <p:spPr>
            <a:xfrm>
              <a:off x="2666113" y="1285263"/>
              <a:ext cx="251938" cy="31712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err="1" smtClean="0"/>
                <a:t>Px</a:t>
              </a:r>
              <a:endParaRPr lang="en-US" sz="2000" kern="1200" dirty="0"/>
            </a:p>
          </p:txBody>
        </p:sp>
      </p:grpSp>
    </p:spTree>
    <p:extLst>
      <p:ext uri="{BB962C8B-B14F-4D97-AF65-F5344CB8AC3E}">
        <p14:creationId xmlns:p14="http://schemas.microsoft.com/office/powerpoint/2010/main" val="4269020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CRC2023" id="{6FFB8B8C-58F9-442C-8BB5-96FAAFC6BE4F}" vid="{2BA1F4FE-A07E-4605-845B-45FC4B8C9F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BD69B05784464EA0DE8A0AE94BE18F" ma:contentTypeVersion="16" ma:contentTypeDescription="Create a new document." ma:contentTypeScope="" ma:versionID="39d63b43c914dbee87efd50b56a30b45">
  <xsd:schema xmlns:xsd="http://www.w3.org/2001/XMLSchema" xmlns:xs="http://www.w3.org/2001/XMLSchema" xmlns:p="http://schemas.microsoft.com/office/2006/metadata/properties" xmlns:ns3="cae34e1b-f0c0-4c2d-b69c-e762e013c426" xmlns:ns4="e32d6374-3ff9-4fba-945c-bb258ae9357a" targetNamespace="http://schemas.microsoft.com/office/2006/metadata/properties" ma:root="true" ma:fieldsID="f24af0088f9ceec25de4db579f7c6e08" ns3:_="" ns4:_="">
    <xsd:import namespace="cae34e1b-f0c0-4c2d-b69c-e762e013c426"/>
    <xsd:import namespace="e32d6374-3ff9-4fba-945c-bb258ae9357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34e1b-f0c0-4c2d-b69c-e762e013c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2d6374-3ff9-4fba-945c-bb258ae9357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62125C-F1A8-4268-92D8-0234982783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e34e1b-f0c0-4c2d-b69c-e762e013c426"/>
    <ds:schemaRef ds:uri="e32d6374-3ff9-4fba-945c-bb258ae935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94D77E-7BE6-4DEE-A06E-A5648E8F959F}">
  <ds:schemaRefs>
    <ds:schemaRef ds:uri="http://schemas.microsoft.com/sharepoint/v3/contenttype/forms"/>
  </ds:schemaRefs>
</ds:datastoreItem>
</file>

<file path=customXml/itemProps3.xml><?xml version="1.0" encoding="utf-8"?>
<ds:datastoreItem xmlns:ds="http://schemas.openxmlformats.org/officeDocument/2006/customXml" ds:itemID="{AF73D548-2101-47AD-9E7D-E393B870BC09}">
  <ds:schemaRefs>
    <ds:schemaRef ds:uri="http://schemas.microsoft.com/office/2006/metadata/properties"/>
    <ds:schemaRef ds:uri="http://schemas.microsoft.com/office/2006/documentManagement/types"/>
    <ds:schemaRef ds:uri="http://purl.org/dc/elements/1.1/"/>
    <ds:schemaRef ds:uri="http://purl.org/dc/terms/"/>
    <ds:schemaRef ds:uri="cae34e1b-f0c0-4c2d-b69c-e762e013c426"/>
    <ds:schemaRef ds:uri="http://www.w3.org/XML/1998/namespace"/>
    <ds:schemaRef ds:uri="http://schemas.microsoft.com/office/infopath/2007/PartnerControls"/>
    <ds:schemaRef ds:uri="http://schemas.openxmlformats.org/package/2006/metadata/core-properties"/>
    <ds:schemaRef ds:uri="e32d6374-3ff9-4fba-945c-bb258ae9357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1615</TotalTime>
  <Words>775</Words>
  <Application>Microsoft Office PowerPoint</Application>
  <PresentationFormat>On-screen Show (16:9)</PresentationFormat>
  <Paragraphs>170</Paragraphs>
  <Slides>24</Slides>
  <Notes>12</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Times New Roman</vt:lpstr>
      <vt:lpstr>Arial</vt:lpstr>
      <vt:lpstr>Franklin Gothic Book</vt:lpstr>
      <vt:lpstr>Calibri</vt:lpstr>
      <vt:lpstr>Arial Narrow</vt:lpstr>
      <vt:lpstr>Office Theme</vt:lpstr>
      <vt:lpstr>PowerPoint Presentation</vt:lpstr>
      <vt:lpstr>New Zealand 1995 -2012</vt:lpstr>
      <vt:lpstr>New Zealand 1995 -2012</vt:lpstr>
      <vt:lpstr>New Zealand 1995 -2012</vt:lpstr>
      <vt:lpstr>New Zealand 1995 -2012</vt:lpstr>
      <vt:lpstr>Global burden of disease</vt:lpstr>
      <vt:lpstr>Global burden of disease</vt:lpstr>
      <vt:lpstr>Where to next? </vt:lpstr>
      <vt:lpstr>Where to next? </vt:lpstr>
      <vt:lpstr>What does this look like?</vt:lpstr>
      <vt:lpstr>What does this look like?</vt:lpstr>
      <vt:lpstr>What does this look like?</vt:lpstr>
      <vt:lpstr>What does this look like?</vt:lpstr>
      <vt:lpstr>What does this look like?</vt:lpstr>
      <vt:lpstr>What does this look like?</vt:lpstr>
      <vt:lpstr>What does this look like?</vt:lpstr>
      <vt:lpstr>What does this look like?</vt:lpstr>
      <vt:lpstr>What does this look like?</vt:lpstr>
      <vt:lpstr>What does this look like?</vt:lpstr>
      <vt:lpstr>What does this look like?</vt:lpstr>
      <vt:lpstr>What did we learn?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Shy Smardon</dc:creator>
  <cp:keywords/>
  <dc:description/>
  <cp:lastModifiedBy>John Pearson</cp:lastModifiedBy>
  <cp:revision>27</cp:revision>
  <dcterms:created xsi:type="dcterms:W3CDTF">2022-08-01T23:41:19Z</dcterms:created>
  <dcterms:modified xsi:type="dcterms:W3CDTF">2023-11-26T19:46:55Z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0x01010096BD69B05784464EA0DE8A0AE94BE18F</vt:lpwstr>
  </property>
</Properties>
</file>