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sldIdLst>
    <p:sldId id="268" r:id="rId5"/>
    <p:sldId id="334" r:id="rId6"/>
    <p:sldId id="333" r:id="rId7"/>
    <p:sldId id="324" r:id="rId8"/>
    <p:sldId id="313" r:id="rId9"/>
    <p:sldId id="315" r:id="rId10"/>
    <p:sldId id="314" r:id="rId11"/>
    <p:sldId id="316" r:id="rId12"/>
    <p:sldId id="341" r:id="rId13"/>
    <p:sldId id="322" r:id="rId14"/>
    <p:sldId id="323" r:id="rId15"/>
    <p:sldId id="325" r:id="rId16"/>
    <p:sldId id="318" r:id="rId17"/>
    <p:sldId id="317" r:id="rId18"/>
    <p:sldId id="320" r:id="rId19"/>
    <p:sldId id="319" r:id="rId20"/>
    <p:sldId id="311" r:id="rId21"/>
    <p:sldId id="326" r:id="rId22"/>
    <p:sldId id="329" r:id="rId23"/>
    <p:sldId id="327" r:id="rId24"/>
    <p:sldId id="328" r:id="rId25"/>
    <p:sldId id="331" r:id="rId26"/>
    <p:sldId id="330" r:id="rId27"/>
    <p:sldId id="335" r:id="rId28"/>
    <p:sldId id="332" r:id="rId29"/>
    <p:sldId id="336" r:id="rId30"/>
    <p:sldId id="338" r:id="rId31"/>
    <p:sldId id="337" r:id="rId32"/>
    <p:sldId id="340" r:id="rId33"/>
    <p:sldId id="344" r:id="rId34"/>
    <p:sldId id="339" r:id="rId35"/>
    <p:sldId id="342" r:id="rId36"/>
    <p:sldId id="34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B8D"/>
    <a:srgbClr val="989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98C78-D970-445D-8FF7-1125DAAD68FA}" v="2326" dt="2023-11-27T19:29:07.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16" autoAdjust="0"/>
  </p:normalViewPr>
  <p:slideViewPr>
    <p:cSldViewPr snapToGrid="0">
      <p:cViewPr varScale="1">
        <p:scale>
          <a:sx n="62" d="100"/>
          <a:sy n="62" d="100"/>
        </p:scale>
        <p:origin x="516"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in Vandal" userId="4daccf5d-8169-4cdb-a279-c24194ffa82a" providerId="ADAL" clId="{E1798C78-D970-445D-8FF7-1125DAAD68FA}"/>
    <pc:docChg chg="undo custSel addSld delSld modSld sldOrd">
      <pc:chgData name="Alain Vandal" userId="4daccf5d-8169-4cdb-a279-c24194ffa82a" providerId="ADAL" clId="{E1798C78-D970-445D-8FF7-1125DAAD68FA}" dt="2023-11-27T19:21:42.650" v="10716" actId="20577"/>
      <pc:docMkLst>
        <pc:docMk/>
      </pc:docMkLst>
      <pc:sldChg chg="modSp mod">
        <pc:chgData name="Alain Vandal" userId="4daccf5d-8169-4cdb-a279-c24194ffa82a" providerId="ADAL" clId="{E1798C78-D970-445D-8FF7-1125DAAD68FA}" dt="2023-11-22T01:12:42.490" v="5017" actId="948"/>
        <pc:sldMkLst>
          <pc:docMk/>
          <pc:sldMk cId="3912747309" sldId="268"/>
        </pc:sldMkLst>
        <pc:spChg chg="mod">
          <ac:chgData name="Alain Vandal" userId="4daccf5d-8169-4cdb-a279-c24194ffa82a" providerId="ADAL" clId="{E1798C78-D970-445D-8FF7-1125DAAD68FA}" dt="2023-11-22T01:12:42.490" v="5017" actId="948"/>
          <ac:spMkLst>
            <pc:docMk/>
            <pc:sldMk cId="3912747309" sldId="268"/>
            <ac:spMk id="3" creationId="{37FC2D8F-56D2-4ADF-B439-0E09E7C37894}"/>
          </ac:spMkLst>
        </pc:spChg>
      </pc:sldChg>
      <pc:sldChg chg="addSp delSp modSp del mod setBg setClrOvrMap">
        <pc:chgData name="Alain Vandal" userId="4daccf5d-8169-4cdb-a279-c24194ffa82a" providerId="ADAL" clId="{E1798C78-D970-445D-8FF7-1125DAAD68FA}" dt="2023-11-22T21:40:42.357" v="5521" actId="47"/>
        <pc:sldMkLst>
          <pc:docMk/>
          <pc:sldMk cId="2482546811" sldId="310"/>
        </pc:sldMkLst>
        <pc:spChg chg="mod">
          <ac:chgData name="Alain Vandal" userId="4daccf5d-8169-4cdb-a279-c24194ffa82a" providerId="ADAL" clId="{E1798C78-D970-445D-8FF7-1125DAAD68FA}" dt="2023-11-19T05:32:20.587" v="3312" actId="255"/>
          <ac:spMkLst>
            <pc:docMk/>
            <pc:sldMk cId="2482546811" sldId="310"/>
            <ac:spMk id="2" creationId="{4F76CB32-901A-4DA0-AA8A-9A7B5A88BFCD}"/>
          </ac:spMkLst>
        </pc:spChg>
        <pc:spChg chg="add mod">
          <ac:chgData name="Alain Vandal" userId="4daccf5d-8169-4cdb-a279-c24194ffa82a" providerId="ADAL" clId="{E1798C78-D970-445D-8FF7-1125DAAD68FA}" dt="2023-11-19T05:32:31.468" v="3313" actId="255"/>
          <ac:spMkLst>
            <pc:docMk/>
            <pc:sldMk cId="2482546811" sldId="310"/>
            <ac:spMk id="4" creationId="{8C93B160-8E14-7528-615E-6A43DB7BD8CA}"/>
          </ac:spMkLst>
        </pc:spChg>
        <pc:spChg chg="add">
          <ac:chgData name="Alain Vandal" userId="4daccf5d-8169-4cdb-a279-c24194ffa82a" providerId="ADAL" clId="{E1798C78-D970-445D-8FF7-1125DAAD68FA}" dt="2023-11-19T05:32:13.086" v="3311" actId="26606"/>
          <ac:spMkLst>
            <pc:docMk/>
            <pc:sldMk cId="2482546811" sldId="310"/>
            <ac:spMk id="9" creationId="{39E3965E-AC41-4711-9D10-E25ABB132D86}"/>
          </ac:spMkLst>
        </pc:spChg>
        <pc:spChg chg="add">
          <ac:chgData name="Alain Vandal" userId="4daccf5d-8169-4cdb-a279-c24194ffa82a" providerId="ADAL" clId="{E1798C78-D970-445D-8FF7-1125DAAD68FA}" dt="2023-11-19T05:32:13.086" v="3311" actId="26606"/>
          <ac:spMkLst>
            <pc:docMk/>
            <pc:sldMk cId="2482546811" sldId="310"/>
            <ac:spMk id="13" creationId="{8C6E698C-8155-4B8B-BDC9-B7299772B509}"/>
          </ac:spMkLst>
        </pc:spChg>
        <pc:spChg chg="add">
          <ac:chgData name="Alain Vandal" userId="4daccf5d-8169-4cdb-a279-c24194ffa82a" providerId="ADAL" clId="{E1798C78-D970-445D-8FF7-1125DAAD68FA}" dt="2023-11-19T05:32:13.086" v="3311" actId="26606"/>
          <ac:spMkLst>
            <pc:docMk/>
            <pc:sldMk cId="2482546811" sldId="310"/>
            <ac:spMk id="17" creationId="{B624C8D3-B9AD-4F4F-8554-4EAF3724DBCE}"/>
          </ac:spMkLst>
        </pc:spChg>
        <pc:graphicFrameChg chg="del mod">
          <ac:chgData name="Alain Vandal" userId="4daccf5d-8169-4cdb-a279-c24194ffa82a" providerId="ADAL" clId="{E1798C78-D970-445D-8FF7-1125DAAD68FA}" dt="2023-11-19T05:30:41.909" v="3285" actId="478"/>
          <ac:graphicFrameMkLst>
            <pc:docMk/>
            <pc:sldMk cId="2482546811" sldId="310"/>
            <ac:graphicFrameMk id="14" creationId="{62612D72-5A4E-430E-8505-B2C209DA7C74}"/>
          </ac:graphicFrameMkLst>
        </pc:graphicFrameChg>
        <pc:cxnChg chg="add">
          <ac:chgData name="Alain Vandal" userId="4daccf5d-8169-4cdb-a279-c24194ffa82a" providerId="ADAL" clId="{E1798C78-D970-445D-8FF7-1125DAAD68FA}" dt="2023-11-19T05:32:13.086" v="3311" actId="26606"/>
          <ac:cxnSpMkLst>
            <pc:docMk/>
            <pc:sldMk cId="2482546811" sldId="310"/>
            <ac:cxnSpMk id="11" creationId="{1F5DC8C3-BA5F-4EED-BB9A-A14272BD82A1}"/>
          </ac:cxnSpMkLst>
        </pc:cxnChg>
        <pc:cxnChg chg="add">
          <ac:chgData name="Alain Vandal" userId="4daccf5d-8169-4cdb-a279-c24194ffa82a" providerId="ADAL" clId="{E1798C78-D970-445D-8FF7-1125DAAD68FA}" dt="2023-11-19T05:32:13.086" v="3311" actId="26606"/>
          <ac:cxnSpMkLst>
            <pc:docMk/>
            <pc:sldMk cId="2482546811" sldId="310"/>
            <ac:cxnSpMk id="15" creationId="{09525C9A-1972-4836-BA7A-706C946EF4DA}"/>
          </ac:cxnSpMkLst>
        </pc:cxnChg>
      </pc:sldChg>
      <pc:sldChg chg="addSp delSp modSp mod setBg modAnim">
        <pc:chgData name="Alain Vandal" userId="4daccf5d-8169-4cdb-a279-c24194ffa82a" providerId="ADAL" clId="{E1798C78-D970-445D-8FF7-1125DAAD68FA}" dt="2023-11-27T19:21:42.650" v="10716" actId="20577"/>
        <pc:sldMkLst>
          <pc:docMk/>
          <pc:sldMk cId="2598689943" sldId="311"/>
        </pc:sldMkLst>
        <pc:spChg chg="mod">
          <ac:chgData name="Alain Vandal" userId="4daccf5d-8169-4cdb-a279-c24194ffa82a" providerId="ADAL" clId="{E1798C78-D970-445D-8FF7-1125DAAD68FA}" dt="2023-11-22T21:40:51.417" v="5525" actId="20577"/>
          <ac:spMkLst>
            <pc:docMk/>
            <pc:sldMk cId="2598689943" sldId="311"/>
            <ac:spMk id="2" creationId="{A41CF49E-74CD-8134-1CF9-403B9A9B3618}"/>
          </ac:spMkLst>
        </pc:spChg>
        <pc:spChg chg="add del mod">
          <ac:chgData name="Alain Vandal" userId="4daccf5d-8169-4cdb-a279-c24194ffa82a" providerId="ADAL" clId="{E1798C78-D970-445D-8FF7-1125DAAD68FA}" dt="2023-11-19T05:38:54.665" v="3839" actId="26606"/>
          <ac:spMkLst>
            <pc:docMk/>
            <pc:sldMk cId="2598689943" sldId="311"/>
            <ac:spMk id="3" creationId="{3B110456-03B0-55AA-94E5-115C8DFFD8E9}"/>
          </ac:spMkLst>
        </pc:spChg>
        <pc:spChg chg="add">
          <ac:chgData name="Alain Vandal" userId="4daccf5d-8169-4cdb-a279-c24194ffa82a" providerId="ADAL" clId="{E1798C78-D970-445D-8FF7-1125DAAD68FA}" dt="2023-11-19T05:38:54.665" v="3839" actId="26606"/>
          <ac:spMkLst>
            <pc:docMk/>
            <pc:sldMk cId="2598689943" sldId="311"/>
            <ac:spMk id="9" creationId="{416A0E3C-60E6-4F39-BC55-5F7C224E1F7C}"/>
          </ac:spMkLst>
        </pc:spChg>
        <pc:spChg chg="add">
          <ac:chgData name="Alain Vandal" userId="4daccf5d-8169-4cdb-a279-c24194ffa82a" providerId="ADAL" clId="{E1798C78-D970-445D-8FF7-1125DAAD68FA}" dt="2023-11-19T05:38:54.665" v="3839" actId="26606"/>
          <ac:spMkLst>
            <pc:docMk/>
            <pc:sldMk cId="2598689943" sldId="311"/>
            <ac:spMk id="13" creationId="{68BDBE5C-BBE9-4E89-BEE5-DEB6EAB8702D}"/>
          </ac:spMkLst>
        </pc:spChg>
        <pc:spChg chg="add">
          <ac:chgData name="Alain Vandal" userId="4daccf5d-8169-4cdb-a279-c24194ffa82a" providerId="ADAL" clId="{E1798C78-D970-445D-8FF7-1125DAAD68FA}" dt="2023-11-19T05:38:54.665" v="3839" actId="26606"/>
          <ac:spMkLst>
            <pc:docMk/>
            <pc:sldMk cId="2598689943" sldId="311"/>
            <ac:spMk id="17" creationId="{DFC4168B-AA75-4715-9B96-CF84B170A68B}"/>
          </ac:spMkLst>
        </pc:spChg>
        <pc:graphicFrameChg chg="add mod">
          <ac:chgData name="Alain Vandal" userId="4daccf5d-8169-4cdb-a279-c24194ffa82a" providerId="ADAL" clId="{E1798C78-D970-445D-8FF7-1125DAAD68FA}" dt="2023-11-27T19:21:42.650" v="10716" actId="20577"/>
          <ac:graphicFrameMkLst>
            <pc:docMk/>
            <pc:sldMk cId="2598689943" sldId="311"/>
            <ac:graphicFrameMk id="5" creationId="{1E7D0275-626A-FCCB-3B5D-31F31AE24060}"/>
          </ac:graphicFrameMkLst>
        </pc:graphicFrameChg>
        <pc:cxnChg chg="add">
          <ac:chgData name="Alain Vandal" userId="4daccf5d-8169-4cdb-a279-c24194ffa82a" providerId="ADAL" clId="{E1798C78-D970-445D-8FF7-1125DAAD68FA}" dt="2023-11-19T05:38:54.665" v="3839" actId="26606"/>
          <ac:cxnSpMkLst>
            <pc:docMk/>
            <pc:sldMk cId="2598689943" sldId="311"/>
            <ac:cxnSpMk id="11" creationId="{C5025DAC-8B93-4160-B017-3A274A5828C0}"/>
          </ac:cxnSpMkLst>
        </pc:cxnChg>
        <pc:cxnChg chg="add">
          <ac:chgData name="Alain Vandal" userId="4daccf5d-8169-4cdb-a279-c24194ffa82a" providerId="ADAL" clId="{E1798C78-D970-445D-8FF7-1125DAAD68FA}" dt="2023-11-19T05:38:54.665" v="3839" actId="26606"/>
          <ac:cxnSpMkLst>
            <pc:docMk/>
            <pc:sldMk cId="2598689943" sldId="311"/>
            <ac:cxnSpMk id="15" creationId="{2752F38C-F560-47AA-90AD-209F39C04150}"/>
          </ac:cxnSpMkLst>
        </pc:cxnChg>
      </pc:sldChg>
      <pc:sldChg chg="del">
        <pc:chgData name="Alain Vandal" userId="4daccf5d-8169-4cdb-a279-c24194ffa82a" providerId="ADAL" clId="{E1798C78-D970-445D-8FF7-1125DAAD68FA}" dt="2023-11-19T05:02:16.936" v="2719" actId="47"/>
        <pc:sldMkLst>
          <pc:docMk/>
          <pc:sldMk cId="22603659" sldId="312"/>
        </pc:sldMkLst>
      </pc:sldChg>
      <pc:sldChg chg="addSp modSp mod setBg modAnim">
        <pc:chgData name="Alain Vandal" userId="4daccf5d-8169-4cdb-a279-c24194ffa82a" providerId="ADAL" clId="{E1798C78-D970-445D-8FF7-1125DAAD68FA}" dt="2023-11-26T02:06:20.133" v="8908"/>
        <pc:sldMkLst>
          <pc:docMk/>
          <pc:sldMk cId="2695302849" sldId="313"/>
        </pc:sldMkLst>
        <pc:spChg chg="mod">
          <ac:chgData name="Alain Vandal" userId="4daccf5d-8169-4cdb-a279-c24194ffa82a" providerId="ADAL" clId="{E1798C78-D970-445D-8FF7-1125DAAD68FA}" dt="2023-11-19T04:59:57.643" v="2708" actId="26606"/>
          <ac:spMkLst>
            <pc:docMk/>
            <pc:sldMk cId="2695302849" sldId="313"/>
            <ac:spMk id="2" creationId="{32A6685A-AD5B-6EC7-923D-6B7731FBE9DB}"/>
          </ac:spMkLst>
        </pc:spChg>
        <pc:spChg chg="mod">
          <ac:chgData name="Alain Vandal" userId="4daccf5d-8169-4cdb-a279-c24194ffa82a" providerId="ADAL" clId="{E1798C78-D970-445D-8FF7-1125DAAD68FA}" dt="2023-11-26T02:06:05.193" v="8907" actId="255"/>
          <ac:spMkLst>
            <pc:docMk/>
            <pc:sldMk cId="2695302849" sldId="313"/>
            <ac:spMk id="3" creationId="{2F55F790-933E-1906-6C41-0B945EA745DD}"/>
          </ac:spMkLst>
        </pc:spChg>
        <pc:spChg chg="add">
          <ac:chgData name="Alain Vandal" userId="4daccf5d-8169-4cdb-a279-c24194ffa82a" providerId="ADAL" clId="{E1798C78-D970-445D-8FF7-1125DAAD68FA}" dt="2023-11-19T04:59:57.643" v="2708" actId="26606"/>
          <ac:spMkLst>
            <pc:docMk/>
            <pc:sldMk cId="2695302849" sldId="313"/>
            <ac:spMk id="8" creationId="{3741B58E-3B65-4A01-A276-975AB2CF8A08}"/>
          </ac:spMkLst>
        </pc:spChg>
        <pc:spChg chg="add">
          <ac:chgData name="Alain Vandal" userId="4daccf5d-8169-4cdb-a279-c24194ffa82a" providerId="ADAL" clId="{E1798C78-D970-445D-8FF7-1125DAAD68FA}" dt="2023-11-19T04:59:57.643" v="2708" actId="26606"/>
          <ac:spMkLst>
            <pc:docMk/>
            <pc:sldMk cId="2695302849" sldId="313"/>
            <ac:spMk id="10" creationId="{7AAC67C3-831B-4AB1-A259-DFB839CAFAFC}"/>
          </ac:spMkLst>
        </pc:spChg>
      </pc:sldChg>
      <pc:sldChg chg="addSp delSp modSp mod modAnim">
        <pc:chgData name="Alain Vandal" userId="4daccf5d-8169-4cdb-a279-c24194ffa82a" providerId="ADAL" clId="{E1798C78-D970-445D-8FF7-1125DAAD68FA}" dt="2023-11-22T22:54:22.315" v="6224" actId="164"/>
        <pc:sldMkLst>
          <pc:docMk/>
          <pc:sldMk cId="3944480632" sldId="314"/>
        </pc:sldMkLst>
        <pc:spChg chg="mod">
          <ac:chgData name="Alain Vandal" userId="4daccf5d-8169-4cdb-a279-c24194ffa82a" providerId="ADAL" clId="{E1798C78-D970-445D-8FF7-1125DAAD68FA}" dt="2023-11-22T01:14:46.985" v="5029" actId="20577"/>
          <ac:spMkLst>
            <pc:docMk/>
            <pc:sldMk cId="3944480632" sldId="314"/>
            <ac:spMk id="2" creationId="{32A6685A-AD5B-6EC7-923D-6B7731FBE9DB}"/>
          </ac:spMkLst>
        </pc:spChg>
        <pc:spChg chg="mod topLvl">
          <ac:chgData name="Alain Vandal" userId="4daccf5d-8169-4cdb-a279-c24194ffa82a" providerId="ADAL" clId="{E1798C78-D970-445D-8FF7-1125DAAD68FA}" dt="2023-11-22T02:45:17.006" v="5213" actId="165"/>
          <ac:spMkLst>
            <pc:docMk/>
            <pc:sldMk cId="3944480632" sldId="314"/>
            <ac:spMk id="4" creationId="{3F5D1E2C-2430-156B-4480-34F1D2FAAA4A}"/>
          </ac:spMkLst>
        </pc:spChg>
        <pc:spChg chg="mod topLvl">
          <ac:chgData name="Alain Vandal" userId="4daccf5d-8169-4cdb-a279-c24194ffa82a" providerId="ADAL" clId="{E1798C78-D970-445D-8FF7-1125DAAD68FA}" dt="2023-11-22T02:45:21.268" v="5214" actId="165"/>
          <ac:spMkLst>
            <pc:docMk/>
            <pc:sldMk cId="3944480632" sldId="314"/>
            <ac:spMk id="5" creationId="{88BBA65C-FCB0-E1FB-DFFA-3DA171581BA1}"/>
          </ac:spMkLst>
        </pc:spChg>
        <pc:spChg chg="mod topLvl">
          <ac:chgData name="Alain Vandal" userId="4daccf5d-8169-4cdb-a279-c24194ffa82a" providerId="ADAL" clId="{E1798C78-D970-445D-8FF7-1125DAAD68FA}" dt="2023-11-22T02:46:07.151" v="5218" actId="164"/>
          <ac:spMkLst>
            <pc:docMk/>
            <pc:sldMk cId="3944480632" sldId="314"/>
            <ac:spMk id="6" creationId="{CEB613B1-B7CA-D379-86CB-7078F6C6233F}"/>
          </ac:spMkLst>
        </pc:spChg>
        <pc:spChg chg="mod topLvl">
          <ac:chgData name="Alain Vandal" userId="4daccf5d-8169-4cdb-a279-c24194ffa82a" providerId="ADAL" clId="{E1798C78-D970-445D-8FF7-1125DAAD68FA}" dt="2023-11-22T02:45:52.475" v="5217" actId="164"/>
          <ac:spMkLst>
            <pc:docMk/>
            <pc:sldMk cId="3944480632" sldId="314"/>
            <ac:spMk id="7" creationId="{ED50E0F3-17FF-2EC9-B0E3-D029863C74B3}"/>
          </ac:spMkLst>
        </pc:spChg>
        <pc:spChg chg="mod topLvl">
          <ac:chgData name="Alain Vandal" userId="4daccf5d-8169-4cdb-a279-c24194ffa82a" providerId="ADAL" clId="{E1798C78-D970-445D-8FF7-1125DAAD68FA}" dt="2023-11-22T02:45:52.475" v="5217" actId="164"/>
          <ac:spMkLst>
            <pc:docMk/>
            <pc:sldMk cId="3944480632" sldId="314"/>
            <ac:spMk id="8" creationId="{8BA2CDB7-9B5D-9EA1-9D6E-CE2F8B6C3699}"/>
          </ac:spMkLst>
        </pc:spChg>
        <pc:spChg chg="mod topLvl">
          <ac:chgData name="Alain Vandal" userId="4daccf5d-8169-4cdb-a279-c24194ffa82a" providerId="ADAL" clId="{E1798C78-D970-445D-8FF7-1125DAAD68FA}" dt="2023-11-22T02:46:07.151" v="5218" actId="164"/>
          <ac:spMkLst>
            <pc:docMk/>
            <pc:sldMk cId="3944480632" sldId="314"/>
            <ac:spMk id="9" creationId="{A8FF1AC4-ADAE-8078-6532-4E5F3D729C71}"/>
          </ac:spMkLst>
        </pc:spChg>
        <pc:spChg chg="mod">
          <ac:chgData name="Alain Vandal" userId="4daccf5d-8169-4cdb-a279-c24194ffa82a" providerId="ADAL" clId="{E1798C78-D970-445D-8FF7-1125DAAD68FA}" dt="2023-11-22T22:54:22.315" v="6224" actId="164"/>
          <ac:spMkLst>
            <pc:docMk/>
            <pc:sldMk cId="3944480632" sldId="314"/>
            <ac:spMk id="15" creationId="{B8FE7E9D-BBE6-47F4-30BE-65DFEBE8B941}"/>
          </ac:spMkLst>
        </pc:spChg>
        <pc:spChg chg="mod">
          <ac:chgData name="Alain Vandal" userId="4daccf5d-8169-4cdb-a279-c24194ffa82a" providerId="ADAL" clId="{E1798C78-D970-445D-8FF7-1125DAAD68FA}" dt="2023-11-14T03:46:03.908" v="136" actId="1076"/>
          <ac:spMkLst>
            <pc:docMk/>
            <pc:sldMk cId="3944480632" sldId="314"/>
            <ac:spMk id="16" creationId="{725A02E1-30E5-13D9-139C-9D17175B6715}"/>
          </ac:spMkLst>
        </pc:spChg>
        <pc:spChg chg="add mod topLvl">
          <ac:chgData name="Alain Vandal" userId="4daccf5d-8169-4cdb-a279-c24194ffa82a" providerId="ADAL" clId="{E1798C78-D970-445D-8FF7-1125DAAD68FA}" dt="2023-11-22T02:45:52.475" v="5217" actId="164"/>
          <ac:spMkLst>
            <pc:docMk/>
            <pc:sldMk cId="3944480632" sldId="314"/>
            <ac:spMk id="36" creationId="{34C6B514-EC31-B41F-6549-2F59668A3E35}"/>
          </ac:spMkLst>
        </pc:spChg>
        <pc:spChg chg="add mod topLvl">
          <ac:chgData name="Alain Vandal" userId="4daccf5d-8169-4cdb-a279-c24194ffa82a" providerId="ADAL" clId="{E1798C78-D970-445D-8FF7-1125DAAD68FA}" dt="2023-11-22T02:46:07.151" v="5218" actId="164"/>
          <ac:spMkLst>
            <pc:docMk/>
            <pc:sldMk cId="3944480632" sldId="314"/>
            <ac:spMk id="38" creationId="{7A3B983C-7F66-ABCB-26B8-E73AA58D67A9}"/>
          </ac:spMkLst>
        </pc:spChg>
        <pc:spChg chg="add mod topLvl">
          <ac:chgData name="Alain Vandal" userId="4daccf5d-8169-4cdb-a279-c24194ffa82a" providerId="ADAL" clId="{E1798C78-D970-445D-8FF7-1125DAAD68FA}" dt="2023-11-22T02:46:07.151" v="5218" actId="164"/>
          <ac:spMkLst>
            <pc:docMk/>
            <pc:sldMk cId="3944480632" sldId="314"/>
            <ac:spMk id="40" creationId="{CAECD880-CCEF-0DF0-C6C1-E234A5EA38E1}"/>
          </ac:spMkLst>
        </pc:spChg>
        <pc:spChg chg="add mod topLvl">
          <ac:chgData name="Alain Vandal" userId="4daccf5d-8169-4cdb-a279-c24194ffa82a" providerId="ADAL" clId="{E1798C78-D970-445D-8FF7-1125DAAD68FA}" dt="2023-11-22T02:45:52.475" v="5217" actId="164"/>
          <ac:spMkLst>
            <pc:docMk/>
            <pc:sldMk cId="3944480632" sldId="314"/>
            <ac:spMk id="42" creationId="{3C9161A1-44BD-E8E5-31D3-280A9A178A06}"/>
          </ac:spMkLst>
        </pc:spChg>
        <pc:spChg chg="add del mod">
          <ac:chgData name="Alain Vandal" userId="4daccf5d-8169-4cdb-a279-c24194ffa82a" providerId="ADAL" clId="{E1798C78-D970-445D-8FF7-1125DAAD68FA}" dt="2023-11-14T03:30:15.183" v="33" actId="478"/>
          <ac:spMkLst>
            <pc:docMk/>
            <pc:sldMk cId="3944480632" sldId="314"/>
            <ac:spMk id="43" creationId="{96EEA528-30C2-ED6D-4BA1-1CB4E6CAFFB9}"/>
          </ac:spMkLst>
        </pc:spChg>
        <pc:spChg chg="add mod">
          <ac:chgData name="Alain Vandal" userId="4daccf5d-8169-4cdb-a279-c24194ffa82a" providerId="ADAL" clId="{E1798C78-D970-445D-8FF7-1125DAAD68FA}" dt="2023-11-22T22:54:22.315" v="6224" actId="164"/>
          <ac:spMkLst>
            <pc:docMk/>
            <pc:sldMk cId="3944480632" sldId="314"/>
            <ac:spMk id="45" creationId="{2092E277-088C-DC42-C602-EB032FD0798C}"/>
          </ac:spMkLst>
        </pc:spChg>
        <pc:spChg chg="add mod">
          <ac:chgData name="Alain Vandal" userId="4daccf5d-8169-4cdb-a279-c24194ffa82a" providerId="ADAL" clId="{E1798C78-D970-445D-8FF7-1125DAAD68FA}" dt="2023-11-22T22:54:22.315" v="6224" actId="164"/>
          <ac:spMkLst>
            <pc:docMk/>
            <pc:sldMk cId="3944480632" sldId="314"/>
            <ac:spMk id="46" creationId="{C80088B3-1740-A2AF-0262-4D76E7B59F63}"/>
          </ac:spMkLst>
        </pc:spChg>
        <pc:spChg chg="add mod">
          <ac:chgData name="Alain Vandal" userId="4daccf5d-8169-4cdb-a279-c24194ffa82a" providerId="ADAL" clId="{E1798C78-D970-445D-8FF7-1125DAAD68FA}" dt="2023-11-22T22:54:22.315" v="6224" actId="164"/>
          <ac:spMkLst>
            <pc:docMk/>
            <pc:sldMk cId="3944480632" sldId="314"/>
            <ac:spMk id="47" creationId="{9E138D95-DB00-3A39-23C0-344A073A95A8}"/>
          </ac:spMkLst>
        </pc:spChg>
        <pc:spChg chg="add mod">
          <ac:chgData name="Alain Vandal" userId="4daccf5d-8169-4cdb-a279-c24194ffa82a" providerId="ADAL" clId="{E1798C78-D970-445D-8FF7-1125DAAD68FA}" dt="2023-11-22T22:54:22.315" v="6224" actId="164"/>
          <ac:spMkLst>
            <pc:docMk/>
            <pc:sldMk cId="3944480632" sldId="314"/>
            <ac:spMk id="48" creationId="{8F1C1762-4BBB-B80D-D11E-48F51E55AEAD}"/>
          </ac:spMkLst>
        </pc:spChg>
        <pc:spChg chg="add mod">
          <ac:chgData name="Alain Vandal" userId="4daccf5d-8169-4cdb-a279-c24194ffa82a" providerId="ADAL" clId="{E1798C78-D970-445D-8FF7-1125DAAD68FA}" dt="2023-11-22T22:54:22.315" v="6224" actId="164"/>
          <ac:spMkLst>
            <pc:docMk/>
            <pc:sldMk cId="3944480632" sldId="314"/>
            <ac:spMk id="49" creationId="{98901A87-8ED1-8D8B-4AE8-68318463807E}"/>
          </ac:spMkLst>
        </pc:spChg>
        <pc:spChg chg="add mod">
          <ac:chgData name="Alain Vandal" userId="4daccf5d-8169-4cdb-a279-c24194ffa82a" providerId="ADAL" clId="{E1798C78-D970-445D-8FF7-1125DAAD68FA}" dt="2023-11-22T22:54:22.315" v="6224" actId="164"/>
          <ac:spMkLst>
            <pc:docMk/>
            <pc:sldMk cId="3944480632" sldId="314"/>
            <ac:spMk id="50" creationId="{9F2679B0-7C1B-4527-DDC3-CE37B33CD2B0}"/>
          </ac:spMkLst>
        </pc:spChg>
        <pc:spChg chg="add mod">
          <ac:chgData name="Alain Vandal" userId="4daccf5d-8169-4cdb-a279-c24194ffa82a" providerId="ADAL" clId="{E1798C78-D970-445D-8FF7-1125DAAD68FA}" dt="2023-11-22T22:54:22.315" v="6224" actId="164"/>
          <ac:spMkLst>
            <pc:docMk/>
            <pc:sldMk cId="3944480632" sldId="314"/>
            <ac:spMk id="51" creationId="{3B789100-2376-20B0-24EF-FB14152BC91D}"/>
          </ac:spMkLst>
        </pc:spChg>
        <pc:spChg chg="add mod">
          <ac:chgData name="Alain Vandal" userId="4daccf5d-8169-4cdb-a279-c24194ffa82a" providerId="ADAL" clId="{E1798C78-D970-445D-8FF7-1125DAAD68FA}" dt="2023-11-22T22:54:22.315" v="6224" actId="164"/>
          <ac:spMkLst>
            <pc:docMk/>
            <pc:sldMk cId="3944480632" sldId="314"/>
            <ac:spMk id="52" creationId="{AF18C2FA-A91F-8A8C-07C6-F95E751DA5B7}"/>
          </ac:spMkLst>
        </pc:spChg>
        <pc:grpChg chg="add del mod">
          <ac:chgData name="Alain Vandal" userId="4daccf5d-8169-4cdb-a279-c24194ffa82a" providerId="ADAL" clId="{E1798C78-D970-445D-8FF7-1125DAAD68FA}" dt="2023-11-22T02:45:17.006" v="5213" actId="165"/>
          <ac:grpSpMkLst>
            <pc:docMk/>
            <pc:sldMk cId="3944480632" sldId="314"/>
            <ac:grpSpMk id="10" creationId="{A358814F-BD1C-46D3-8242-1197571F9DD9}"/>
          </ac:grpSpMkLst>
        </pc:grpChg>
        <pc:grpChg chg="add del mod">
          <ac:chgData name="Alain Vandal" userId="4daccf5d-8169-4cdb-a279-c24194ffa82a" providerId="ADAL" clId="{E1798C78-D970-445D-8FF7-1125DAAD68FA}" dt="2023-11-22T02:45:21.268" v="5214" actId="165"/>
          <ac:grpSpMkLst>
            <pc:docMk/>
            <pc:sldMk cId="3944480632" sldId="314"/>
            <ac:grpSpMk id="11" creationId="{7458B3B5-995D-D688-4661-D1B2C1D0C4ED}"/>
          </ac:grpSpMkLst>
        </pc:grpChg>
        <pc:grpChg chg="add del mod">
          <ac:chgData name="Alain Vandal" userId="4daccf5d-8169-4cdb-a279-c24194ffa82a" providerId="ADAL" clId="{E1798C78-D970-445D-8FF7-1125DAAD68FA}" dt="2023-11-22T02:45:44.268" v="5216" actId="165"/>
          <ac:grpSpMkLst>
            <pc:docMk/>
            <pc:sldMk cId="3944480632" sldId="314"/>
            <ac:grpSpMk id="12" creationId="{F76402DC-13CA-AFDE-6B53-B7BD79B9E016}"/>
          </ac:grpSpMkLst>
        </pc:grpChg>
        <pc:grpChg chg="add mod">
          <ac:chgData name="Alain Vandal" userId="4daccf5d-8169-4cdb-a279-c24194ffa82a" providerId="ADAL" clId="{E1798C78-D970-445D-8FF7-1125DAAD68FA}" dt="2023-11-22T02:45:52.475" v="5217" actId="164"/>
          <ac:grpSpMkLst>
            <pc:docMk/>
            <pc:sldMk cId="3944480632" sldId="314"/>
            <ac:grpSpMk id="13" creationId="{47B26A0A-224D-F8E1-352A-3A432245E532}"/>
          </ac:grpSpMkLst>
        </pc:grpChg>
        <pc:grpChg chg="add mod ord">
          <ac:chgData name="Alain Vandal" userId="4daccf5d-8169-4cdb-a279-c24194ffa82a" providerId="ADAL" clId="{E1798C78-D970-445D-8FF7-1125DAAD68FA}" dt="2023-11-22T02:46:15.798" v="5220" actId="166"/>
          <ac:grpSpMkLst>
            <pc:docMk/>
            <pc:sldMk cId="3944480632" sldId="314"/>
            <ac:grpSpMk id="14" creationId="{39FE5967-A3E2-3D9A-7881-E81F279DE83B}"/>
          </ac:grpSpMkLst>
        </pc:grpChg>
        <pc:grpChg chg="add mod">
          <ac:chgData name="Alain Vandal" userId="4daccf5d-8169-4cdb-a279-c24194ffa82a" providerId="ADAL" clId="{E1798C78-D970-445D-8FF7-1125DAAD68FA}" dt="2023-11-22T22:54:22.315" v="6224" actId="164"/>
          <ac:grpSpMkLst>
            <pc:docMk/>
            <pc:sldMk cId="3944480632" sldId="314"/>
            <ac:grpSpMk id="17" creationId="{F969B5AB-1757-0AFD-04D0-9AD87C8CC550}"/>
          </ac:grpSpMkLst>
        </pc:grpChg>
        <pc:cxnChg chg="del mod">
          <ac:chgData name="Alain Vandal" userId="4daccf5d-8169-4cdb-a279-c24194ffa82a" providerId="ADAL" clId="{E1798C78-D970-445D-8FF7-1125DAAD68FA}" dt="2023-11-14T03:27:23.808" v="3" actId="478"/>
          <ac:cxnSpMkLst>
            <pc:docMk/>
            <pc:sldMk cId="3944480632" sldId="314"/>
            <ac:cxnSpMk id="11" creationId="{0F8747C7-CA55-B2D0-AC1B-FB902DC44D86}"/>
          </ac:cxnSpMkLst>
        </pc:cxnChg>
        <pc:cxnChg chg="del">
          <ac:chgData name="Alain Vandal" userId="4daccf5d-8169-4cdb-a279-c24194ffa82a" providerId="ADAL" clId="{E1798C78-D970-445D-8FF7-1125DAAD68FA}" dt="2023-11-14T03:28:11.848" v="10" actId="478"/>
          <ac:cxnSpMkLst>
            <pc:docMk/>
            <pc:sldMk cId="3944480632" sldId="314"/>
            <ac:cxnSpMk id="14" creationId="{91E1F07C-7BE8-BD8B-2F92-C80AC67D2548}"/>
          </ac:cxnSpMkLst>
        </pc:cxnChg>
        <pc:cxnChg chg="del mod">
          <ac:chgData name="Alain Vandal" userId="4daccf5d-8169-4cdb-a279-c24194ffa82a" providerId="ADAL" clId="{E1798C78-D970-445D-8FF7-1125DAAD68FA}" dt="2023-11-14T03:28:08.367" v="8" actId="478"/>
          <ac:cxnSpMkLst>
            <pc:docMk/>
            <pc:sldMk cId="3944480632" sldId="314"/>
            <ac:cxnSpMk id="17" creationId="{E31FBD29-8982-2959-B617-99C7E3F85317}"/>
          </ac:cxnSpMkLst>
        </pc:cxnChg>
        <pc:cxnChg chg="del">
          <ac:chgData name="Alain Vandal" userId="4daccf5d-8169-4cdb-a279-c24194ffa82a" providerId="ADAL" clId="{E1798C78-D970-445D-8FF7-1125DAAD68FA}" dt="2023-11-14T03:28:10.130" v="9" actId="478"/>
          <ac:cxnSpMkLst>
            <pc:docMk/>
            <pc:sldMk cId="3944480632" sldId="314"/>
            <ac:cxnSpMk id="22" creationId="{CF3DF89E-DB56-EFAD-B7D8-8E41538D4519}"/>
          </ac:cxnSpMkLst>
        </pc:cxnChg>
        <pc:cxnChg chg="mod topLvl">
          <ac:chgData name="Alain Vandal" userId="4daccf5d-8169-4cdb-a279-c24194ffa82a" providerId="ADAL" clId="{E1798C78-D970-445D-8FF7-1125DAAD68FA}" dt="2023-11-22T02:45:52.475" v="5217" actId="164"/>
          <ac:cxnSpMkLst>
            <pc:docMk/>
            <pc:sldMk cId="3944480632" sldId="314"/>
            <ac:cxnSpMk id="24" creationId="{1F886C59-E9B4-13E5-A567-EBF63AFCAAF0}"/>
          </ac:cxnSpMkLst>
        </pc:cxnChg>
        <pc:cxnChg chg="mod topLvl">
          <ac:chgData name="Alain Vandal" userId="4daccf5d-8169-4cdb-a279-c24194ffa82a" providerId="ADAL" clId="{E1798C78-D970-445D-8FF7-1125DAAD68FA}" dt="2023-11-22T02:46:07.151" v="5218" actId="164"/>
          <ac:cxnSpMkLst>
            <pc:docMk/>
            <pc:sldMk cId="3944480632" sldId="314"/>
            <ac:cxnSpMk id="25" creationId="{702BED3F-EF89-C11A-627D-8F748A32EEA1}"/>
          </ac:cxnSpMkLst>
        </pc:cxnChg>
        <pc:cxnChg chg="mod">
          <ac:chgData name="Alain Vandal" userId="4daccf5d-8169-4cdb-a279-c24194ffa82a" providerId="ADAL" clId="{E1798C78-D970-445D-8FF7-1125DAAD68FA}" dt="2023-11-22T22:54:22.315" v="6224" actId="164"/>
          <ac:cxnSpMkLst>
            <pc:docMk/>
            <pc:sldMk cId="3944480632" sldId="314"/>
            <ac:cxnSpMk id="35" creationId="{25777595-531F-6282-4004-B6299201C306}"/>
          </ac:cxnSpMkLst>
        </pc:cxnChg>
      </pc:sldChg>
      <pc:sldChg chg="addSp modSp add mod ord setBg modAnim">
        <pc:chgData name="Alain Vandal" userId="4daccf5d-8169-4cdb-a279-c24194ffa82a" providerId="ADAL" clId="{E1798C78-D970-445D-8FF7-1125DAAD68FA}" dt="2023-11-22T22:41:13.596" v="6126" actId="20577"/>
        <pc:sldMkLst>
          <pc:docMk/>
          <pc:sldMk cId="619561647" sldId="315"/>
        </pc:sldMkLst>
        <pc:spChg chg="mod">
          <ac:chgData name="Alain Vandal" userId="4daccf5d-8169-4cdb-a279-c24194ffa82a" providerId="ADAL" clId="{E1798C78-D970-445D-8FF7-1125DAAD68FA}" dt="2023-11-19T04:58:17.016" v="2701" actId="26606"/>
          <ac:spMkLst>
            <pc:docMk/>
            <pc:sldMk cId="619561647" sldId="315"/>
            <ac:spMk id="2" creationId="{32A6685A-AD5B-6EC7-923D-6B7731FBE9DB}"/>
          </ac:spMkLst>
        </pc:spChg>
        <pc:spChg chg="mod">
          <ac:chgData name="Alain Vandal" userId="4daccf5d-8169-4cdb-a279-c24194ffa82a" providerId="ADAL" clId="{E1798C78-D970-445D-8FF7-1125DAAD68FA}" dt="2023-11-22T22:41:13.596" v="6126" actId="20577"/>
          <ac:spMkLst>
            <pc:docMk/>
            <pc:sldMk cId="619561647" sldId="315"/>
            <ac:spMk id="3" creationId="{2F55F790-933E-1906-6C41-0B945EA745DD}"/>
          </ac:spMkLst>
        </pc:spChg>
        <pc:spChg chg="add">
          <ac:chgData name="Alain Vandal" userId="4daccf5d-8169-4cdb-a279-c24194ffa82a" providerId="ADAL" clId="{E1798C78-D970-445D-8FF7-1125DAAD68FA}" dt="2023-11-19T04:58:17.016" v="2701" actId="26606"/>
          <ac:spMkLst>
            <pc:docMk/>
            <pc:sldMk cId="619561647" sldId="315"/>
            <ac:spMk id="8" creationId="{3741B58E-3B65-4A01-A276-975AB2CF8A08}"/>
          </ac:spMkLst>
        </pc:spChg>
        <pc:spChg chg="add">
          <ac:chgData name="Alain Vandal" userId="4daccf5d-8169-4cdb-a279-c24194ffa82a" providerId="ADAL" clId="{E1798C78-D970-445D-8FF7-1125DAAD68FA}" dt="2023-11-19T04:58:17.016" v="2701" actId="26606"/>
          <ac:spMkLst>
            <pc:docMk/>
            <pc:sldMk cId="619561647" sldId="315"/>
            <ac:spMk id="10" creationId="{7AAC67C3-831B-4AB1-A259-DFB839CAFAFC}"/>
          </ac:spMkLst>
        </pc:spChg>
      </pc:sldChg>
      <pc:sldChg chg="addSp delSp modSp add mod setBg modAnim">
        <pc:chgData name="Alain Vandal" userId="4daccf5d-8169-4cdb-a279-c24194ffa82a" providerId="ADAL" clId="{E1798C78-D970-445D-8FF7-1125DAAD68FA}" dt="2023-11-26T02:13:39.383" v="8929" actId="20577"/>
        <pc:sldMkLst>
          <pc:docMk/>
          <pc:sldMk cId="3327809524" sldId="316"/>
        </pc:sldMkLst>
        <pc:spChg chg="mod">
          <ac:chgData name="Alain Vandal" userId="4daccf5d-8169-4cdb-a279-c24194ffa82a" providerId="ADAL" clId="{E1798C78-D970-445D-8FF7-1125DAAD68FA}" dt="2023-11-19T04:57:42.227" v="2700" actId="26606"/>
          <ac:spMkLst>
            <pc:docMk/>
            <pc:sldMk cId="3327809524" sldId="316"/>
            <ac:spMk id="2" creationId="{32A6685A-AD5B-6EC7-923D-6B7731FBE9DB}"/>
          </ac:spMkLst>
        </pc:spChg>
        <pc:spChg chg="del mod">
          <ac:chgData name="Alain Vandal" userId="4daccf5d-8169-4cdb-a279-c24194ffa82a" providerId="ADAL" clId="{E1798C78-D970-445D-8FF7-1125DAAD68FA}" dt="2023-11-19T04:57:42.227" v="2700" actId="26606"/>
          <ac:spMkLst>
            <pc:docMk/>
            <pc:sldMk cId="3327809524" sldId="316"/>
            <ac:spMk id="3" creationId="{2F55F790-933E-1906-6C41-0B945EA745DD}"/>
          </ac:spMkLst>
        </pc:spChg>
        <pc:spChg chg="add">
          <ac:chgData name="Alain Vandal" userId="4daccf5d-8169-4cdb-a279-c24194ffa82a" providerId="ADAL" clId="{E1798C78-D970-445D-8FF7-1125DAAD68FA}" dt="2023-11-19T04:57:42.227" v="2700" actId="26606"/>
          <ac:spMkLst>
            <pc:docMk/>
            <pc:sldMk cId="3327809524" sldId="316"/>
            <ac:spMk id="9" creationId="{EE1530B0-6F96-46C0-8B3E-3215CB756BE4}"/>
          </ac:spMkLst>
        </pc:spChg>
        <pc:spChg chg="add">
          <ac:chgData name="Alain Vandal" userId="4daccf5d-8169-4cdb-a279-c24194ffa82a" providerId="ADAL" clId="{E1798C78-D970-445D-8FF7-1125DAAD68FA}" dt="2023-11-19T04:57:42.227" v="2700" actId="26606"/>
          <ac:spMkLst>
            <pc:docMk/>
            <pc:sldMk cId="3327809524" sldId="316"/>
            <ac:spMk id="11" creationId="{754910CF-1B56-45D3-960A-E89F7B3B9131}"/>
          </ac:spMkLst>
        </pc:spChg>
        <pc:graphicFrameChg chg="add mod">
          <ac:chgData name="Alain Vandal" userId="4daccf5d-8169-4cdb-a279-c24194ffa82a" providerId="ADAL" clId="{E1798C78-D970-445D-8FF7-1125DAAD68FA}" dt="2023-11-26T02:13:39.383" v="8929" actId="20577"/>
          <ac:graphicFrameMkLst>
            <pc:docMk/>
            <pc:sldMk cId="3327809524" sldId="316"/>
            <ac:graphicFrameMk id="5" creationId="{5AE485C8-49FE-8E6A-353F-361BC8EB9AF0}"/>
          </ac:graphicFrameMkLst>
        </pc:graphicFrameChg>
      </pc:sldChg>
      <pc:sldChg chg="addSp delSp modSp add mod setBg setClrOvrMap">
        <pc:chgData name="Alain Vandal" userId="4daccf5d-8169-4cdb-a279-c24194ffa82a" providerId="ADAL" clId="{E1798C78-D970-445D-8FF7-1125DAAD68FA}" dt="2023-11-22T02:18:54.997" v="5083" actId="14100"/>
        <pc:sldMkLst>
          <pc:docMk/>
          <pc:sldMk cId="3061471221" sldId="317"/>
        </pc:sldMkLst>
        <pc:spChg chg="mod">
          <ac:chgData name="Alain Vandal" userId="4daccf5d-8169-4cdb-a279-c24194ffa82a" providerId="ADAL" clId="{E1798C78-D970-445D-8FF7-1125DAAD68FA}" dt="2023-11-19T05:02:35.654" v="2720" actId="26606"/>
          <ac:spMkLst>
            <pc:docMk/>
            <pc:sldMk cId="3061471221" sldId="317"/>
            <ac:spMk id="2" creationId="{32A6685A-AD5B-6EC7-923D-6B7731FBE9DB}"/>
          </ac:spMkLst>
        </pc:spChg>
        <pc:spChg chg="del mod">
          <ac:chgData name="Alain Vandal" userId="4daccf5d-8169-4cdb-a279-c24194ffa82a" providerId="ADAL" clId="{E1798C78-D970-445D-8FF7-1125DAAD68FA}" dt="2023-11-14T04:12:31.846" v="600" actId="478"/>
          <ac:spMkLst>
            <pc:docMk/>
            <pc:sldMk cId="3061471221" sldId="317"/>
            <ac:spMk id="3" creationId="{2F55F790-933E-1906-6C41-0B945EA745DD}"/>
          </ac:spMkLst>
        </pc:spChg>
        <pc:spChg chg="add">
          <ac:chgData name="Alain Vandal" userId="4daccf5d-8169-4cdb-a279-c24194ffa82a" providerId="ADAL" clId="{E1798C78-D970-445D-8FF7-1125DAAD68FA}" dt="2023-11-19T05:02:35.654" v="2720" actId="26606"/>
          <ac:spMkLst>
            <pc:docMk/>
            <pc:sldMk cId="3061471221" sldId="317"/>
            <ac:spMk id="16" creationId="{0F6F1E82-F603-49E4-9641-09EEA984A343}"/>
          </ac:spMkLst>
        </pc:spChg>
        <pc:spChg chg="add">
          <ac:chgData name="Alain Vandal" userId="4daccf5d-8169-4cdb-a279-c24194ffa82a" providerId="ADAL" clId="{E1798C78-D970-445D-8FF7-1125DAAD68FA}" dt="2023-11-19T05:02:35.654" v="2720" actId="26606"/>
          <ac:spMkLst>
            <pc:docMk/>
            <pc:sldMk cId="3061471221" sldId="317"/>
            <ac:spMk id="20" creationId="{9D1595AB-90F6-488F-B5E3-F8CFCC8FAA19}"/>
          </ac:spMkLst>
        </pc:spChg>
        <pc:picChg chg="add mod modCrop">
          <ac:chgData name="Alain Vandal" userId="4daccf5d-8169-4cdb-a279-c24194ffa82a" providerId="ADAL" clId="{E1798C78-D970-445D-8FF7-1125DAAD68FA}" dt="2023-11-19T05:02:46.300" v="2721" actId="14100"/>
          <ac:picMkLst>
            <pc:docMk/>
            <pc:sldMk cId="3061471221" sldId="317"/>
            <ac:picMk id="5" creationId="{C31DAE19-30EF-AF7F-1F0E-6A3997AF95B2}"/>
          </ac:picMkLst>
        </pc:picChg>
        <pc:picChg chg="add mod modCrop">
          <ac:chgData name="Alain Vandal" userId="4daccf5d-8169-4cdb-a279-c24194ffa82a" providerId="ADAL" clId="{E1798C78-D970-445D-8FF7-1125DAAD68FA}" dt="2023-11-19T05:02:52.699" v="2722" actId="14100"/>
          <ac:picMkLst>
            <pc:docMk/>
            <pc:sldMk cId="3061471221" sldId="317"/>
            <ac:picMk id="7" creationId="{FD3ADCF2-ADF4-549B-18C0-8B34A1908D15}"/>
          </ac:picMkLst>
        </pc:picChg>
        <pc:inkChg chg="add mod">
          <ac:chgData name="Alain Vandal" userId="4daccf5d-8169-4cdb-a279-c24194ffa82a" providerId="ADAL" clId="{E1798C78-D970-445D-8FF7-1125DAAD68FA}" dt="2023-11-22T02:18:39.300" v="5079" actId="1076"/>
          <ac:inkMkLst>
            <pc:docMk/>
            <pc:sldMk cId="3061471221" sldId="317"/>
            <ac:inkMk id="8" creationId="{957E0F46-7208-10F2-9B8E-19B36F4AA9B0}"/>
          </ac:inkMkLst>
        </pc:inkChg>
        <pc:inkChg chg="add del">
          <ac:chgData name="Alain Vandal" userId="4daccf5d-8169-4cdb-a279-c24194ffa82a" providerId="ADAL" clId="{E1798C78-D970-445D-8FF7-1125DAAD68FA}" dt="2023-11-14T04:14:24.199" v="609" actId="9405"/>
          <ac:inkMkLst>
            <pc:docMk/>
            <pc:sldMk cId="3061471221" sldId="317"/>
            <ac:inkMk id="9" creationId="{D240693B-D1A9-5D57-7F8F-A2392F069241}"/>
          </ac:inkMkLst>
        </pc:inkChg>
        <pc:inkChg chg="add mod">
          <ac:chgData name="Alain Vandal" userId="4daccf5d-8169-4cdb-a279-c24194ffa82a" providerId="ADAL" clId="{E1798C78-D970-445D-8FF7-1125DAAD68FA}" dt="2023-11-22T02:18:54.997" v="5083" actId="14100"/>
          <ac:inkMkLst>
            <pc:docMk/>
            <pc:sldMk cId="3061471221" sldId="317"/>
            <ac:inkMk id="10" creationId="{E6D586E7-14F9-C005-9140-37D2C88CF40F}"/>
          </ac:inkMkLst>
        </pc:inkChg>
        <pc:inkChg chg="add mod">
          <ac:chgData name="Alain Vandal" userId="4daccf5d-8169-4cdb-a279-c24194ffa82a" providerId="ADAL" clId="{E1798C78-D970-445D-8FF7-1125DAAD68FA}" dt="2023-11-22T02:18:47.497" v="5081" actId="1076"/>
          <ac:inkMkLst>
            <pc:docMk/>
            <pc:sldMk cId="3061471221" sldId="317"/>
            <ac:inkMk id="11" creationId="{DAC42843-7DD3-49C7-41FA-1AECE5159517}"/>
          </ac:inkMkLst>
        </pc:inkChg>
        <pc:cxnChg chg="add">
          <ac:chgData name="Alain Vandal" userId="4daccf5d-8169-4cdb-a279-c24194ffa82a" providerId="ADAL" clId="{E1798C78-D970-445D-8FF7-1125DAAD68FA}" dt="2023-11-19T05:02:35.654" v="2720" actId="26606"/>
          <ac:cxnSpMkLst>
            <pc:docMk/>
            <pc:sldMk cId="3061471221" sldId="317"/>
            <ac:cxnSpMk id="18" creationId="{C81CFD00-FC30-4AFB-A61F-3127B2C90F71}"/>
          </ac:cxnSpMkLst>
        </pc:cxnChg>
      </pc:sldChg>
      <pc:sldChg chg="addSp delSp modSp add mod setBg setClrOvrMap">
        <pc:chgData name="Alain Vandal" userId="4daccf5d-8169-4cdb-a279-c24194ffa82a" providerId="ADAL" clId="{E1798C78-D970-445D-8FF7-1125DAAD68FA}" dt="2023-11-22T02:17:52.066" v="5078" actId="9405"/>
        <pc:sldMkLst>
          <pc:docMk/>
          <pc:sldMk cId="3221011299" sldId="318"/>
        </pc:sldMkLst>
        <pc:spChg chg="mod">
          <ac:chgData name="Alain Vandal" userId="4daccf5d-8169-4cdb-a279-c24194ffa82a" providerId="ADAL" clId="{E1798C78-D970-445D-8FF7-1125DAAD68FA}" dt="2023-11-19T04:55:45.072" v="2690" actId="26606"/>
          <ac:spMkLst>
            <pc:docMk/>
            <pc:sldMk cId="3221011299" sldId="318"/>
            <ac:spMk id="2" creationId="{32A6685A-AD5B-6EC7-923D-6B7731FBE9DB}"/>
          </ac:spMkLst>
        </pc:spChg>
        <pc:spChg chg="add">
          <ac:chgData name="Alain Vandal" userId="4daccf5d-8169-4cdb-a279-c24194ffa82a" providerId="ADAL" clId="{E1798C78-D970-445D-8FF7-1125DAAD68FA}" dt="2023-11-19T04:55:45.072" v="2690" actId="26606"/>
          <ac:spMkLst>
            <pc:docMk/>
            <pc:sldMk cId="3221011299" sldId="318"/>
            <ac:spMk id="29" creationId="{0F6F1E82-F603-49E4-9641-09EEA984A343}"/>
          </ac:spMkLst>
        </pc:spChg>
        <pc:spChg chg="add">
          <ac:chgData name="Alain Vandal" userId="4daccf5d-8169-4cdb-a279-c24194ffa82a" providerId="ADAL" clId="{E1798C78-D970-445D-8FF7-1125DAAD68FA}" dt="2023-11-19T04:55:45.072" v="2690" actId="26606"/>
          <ac:spMkLst>
            <pc:docMk/>
            <pc:sldMk cId="3221011299" sldId="318"/>
            <ac:spMk id="33" creationId="{9D1595AB-90F6-488F-B5E3-F8CFCC8FAA19}"/>
          </ac:spMkLst>
        </pc:spChg>
        <pc:picChg chg="add mod">
          <ac:chgData name="Alain Vandal" userId="4daccf5d-8169-4cdb-a279-c24194ffa82a" providerId="ADAL" clId="{E1798C78-D970-445D-8FF7-1125DAAD68FA}" dt="2023-11-19T05:03:04.544" v="2723" actId="14100"/>
          <ac:picMkLst>
            <pc:docMk/>
            <pc:sldMk cId="3221011299" sldId="318"/>
            <ac:picMk id="4" creationId="{8759D598-0B24-B26D-64D9-34EFF7C20202}"/>
          </ac:picMkLst>
        </pc:picChg>
        <pc:picChg chg="del">
          <ac:chgData name="Alain Vandal" userId="4daccf5d-8169-4cdb-a279-c24194ffa82a" providerId="ADAL" clId="{E1798C78-D970-445D-8FF7-1125DAAD68FA}" dt="2023-11-14T04:24:08.775" v="700" actId="478"/>
          <ac:picMkLst>
            <pc:docMk/>
            <pc:sldMk cId="3221011299" sldId="318"/>
            <ac:picMk id="5" creationId="{C31DAE19-30EF-AF7F-1F0E-6A3997AF95B2}"/>
          </ac:picMkLst>
        </pc:picChg>
        <pc:picChg chg="del">
          <ac:chgData name="Alain Vandal" userId="4daccf5d-8169-4cdb-a279-c24194ffa82a" providerId="ADAL" clId="{E1798C78-D970-445D-8FF7-1125DAAD68FA}" dt="2023-11-14T04:24:10.007" v="701" actId="478"/>
          <ac:picMkLst>
            <pc:docMk/>
            <pc:sldMk cId="3221011299" sldId="318"/>
            <ac:picMk id="7" creationId="{FD3ADCF2-ADF4-549B-18C0-8B34A1908D15}"/>
          </ac:picMkLst>
        </pc:picChg>
        <pc:picChg chg="add del mod">
          <ac:chgData name="Alain Vandal" userId="4daccf5d-8169-4cdb-a279-c24194ffa82a" providerId="ADAL" clId="{E1798C78-D970-445D-8FF7-1125DAAD68FA}" dt="2023-11-14T04:26:01.191" v="712" actId="478"/>
          <ac:picMkLst>
            <pc:docMk/>
            <pc:sldMk cId="3221011299" sldId="318"/>
            <ac:picMk id="9" creationId="{E4DABFB4-4E9E-23A4-115E-A138E395E90E}"/>
          </ac:picMkLst>
        </pc:picChg>
        <pc:picChg chg="add mod modCrop">
          <ac:chgData name="Alain Vandal" userId="4daccf5d-8169-4cdb-a279-c24194ffa82a" providerId="ADAL" clId="{E1798C78-D970-445D-8FF7-1125DAAD68FA}" dt="2023-11-19T05:03:09.809" v="2724" actId="14100"/>
          <ac:picMkLst>
            <pc:docMk/>
            <pc:sldMk cId="3221011299" sldId="318"/>
            <ac:picMk id="13" creationId="{5724637E-46C4-5A43-4C5B-63B2C631E84F}"/>
          </ac:picMkLst>
        </pc:picChg>
        <pc:inkChg chg="add">
          <ac:chgData name="Alain Vandal" userId="4daccf5d-8169-4cdb-a279-c24194ffa82a" providerId="ADAL" clId="{E1798C78-D970-445D-8FF7-1125DAAD68FA}" dt="2023-11-22T02:16:47.150" v="5075" actId="9405"/>
          <ac:inkMkLst>
            <pc:docMk/>
            <pc:sldMk cId="3221011299" sldId="318"/>
            <ac:inkMk id="3" creationId="{25B40645-C8EB-EA90-DDFC-62A99BEDE314}"/>
          </ac:inkMkLst>
        </pc:inkChg>
        <pc:inkChg chg="add">
          <ac:chgData name="Alain Vandal" userId="4daccf5d-8169-4cdb-a279-c24194ffa82a" providerId="ADAL" clId="{E1798C78-D970-445D-8FF7-1125DAAD68FA}" dt="2023-11-22T02:16:54.246" v="5076" actId="9405"/>
          <ac:inkMkLst>
            <pc:docMk/>
            <pc:sldMk cId="3221011299" sldId="318"/>
            <ac:inkMk id="5" creationId="{118B7D92-0F2E-9EAC-5A78-03DDE99DACC6}"/>
          </ac:inkMkLst>
        </pc:inkChg>
        <pc:inkChg chg="add">
          <ac:chgData name="Alain Vandal" userId="4daccf5d-8169-4cdb-a279-c24194ffa82a" providerId="ADAL" clId="{E1798C78-D970-445D-8FF7-1125DAAD68FA}" dt="2023-11-22T02:17:52.066" v="5078" actId="9405"/>
          <ac:inkMkLst>
            <pc:docMk/>
            <pc:sldMk cId="3221011299" sldId="318"/>
            <ac:inkMk id="6" creationId="{0E3421B2-0E3B-84B7-67FB-699585F05C99}"/>
          </ac:inkMkLst>
        </pc:inkChg>
        <pc:inkChg chg="del">
          <ac:chgData name="Alain Vandal" userId="4daccf5d-8169-4cdb-a279-c24194ffa82a" providerId="ADAL" clId="{E1798C78-D970-445D-8FF7-1125DAAD68FA}" dt="2023-11-14T04:24:14.019" v="704" actId="478"/>
          <ac:inkMkLst>
            <pc:docMk/>
            <pc:sldMk cId="3221011299" sldId="318"/>
            <ac:inkMk id="8" creationId="{957E0F46-7208-10F2-9B8E-19B36F4AA9B0}"/>
          </ac:inkMkLst>
        </pc:inkChg>
        <pc:inkChg chg="del">
          <ac:chgData name="Alain Vandal" userId="4daccf5d-8169-4cdb-a279-c24194ffa82a" providerId="ADAL" clId="{E1798C78-D970-445D-8FF7-1125DAAD68FA}" dt="2023-11-14T04:24:11.401" v="702" actId="478"/>
          <ac:inkMkLst>
            <pc:docMk/>
            <pc:sldMk cId="3221011299" sldId="318"/>
            <ac:inkMk id="10" creationId="{E6D586E7-14F9-C005-9140-37D2C88CF40F}"/>
          </ac:inkMkLst>
        </pc:inkChg>
        <pc:inkChg chg="del">
          <ac:chgData name="Alain Vandal" userId="4daccf5d-8169-4cdb-a279-c24194ffa82a" providerId="ADAL" clId="{E1798C78-D970-445D-8FF7-1125DAAD68FA}" dt="2023-11-14T04:24:12.662" v="703" actId="478"/>
          <ac:inkMkLst>
            <pc:docMk/>
            <pc:sldMk cId="3221011299" sldId="318"/>
            <ac:inkMk id="11" creationId="{DAC42843-7DD3-49C7-41FA-1AECE5159517}"/>
          </ac:inkMkLst>
        </pc:inkChg>
        <pc:inkChg chg="add del">
          <ac:chgData name="Alain Vandal" userId="4daccf5d-8169-4cdb-a279-c24194ffa82a" providerId="ADAL" clId="{E1798C78-D970-445D-8FF7-1125DAAD68FA}" dt="2023-11-14T04:36:24.038" v="734" actId="9405"/>
          <ac:inkMkLst>
            <pc:docMk/>
            <pc:sldMk cId="3221011299" sldId="318"/>
            <ac:inkMk id="14" creationId="{624F32AE-916D-86BF-F2BE-1E8855033C03}"/>
          </ac:inkMkLst>
        </pc:inkChg>
        <pc:inkChg chg="add del">
          <ac:chgData name="Alain Vandal" userId="4daccf5d-8169-4cdb-a279-c24194ffa82a" providerId="ADAL" clId="{E1798C78-D970-445D-8FF7-1125DAAD68FA}" dt="2023-11-14T04:36:28.782" v="736" actId="9405"/>
          <ac:inkMkLst>
            <pc:docMk/>
            <pc:sldMk cId="3221011299" sldId="318"/>
            <ac:inkMk id="15" creationId="{CAFC2818-9A05-27DE-7FC1-FE21B5D50957}"/>
          </ac:inkMkLst>
        </pc:inkChg>
        <pc:inkChg chg="add del">
          <ac:chgData name="Alain Vandal" userId="4daccf5d-8169-4cdb-a279-c24194ffa82a" providerId="ADAL" clId="{E1798C78-D970-445D-8FF7-1125DAAD68FA}" dt="2023-11-14T04:36:33.318" v="738" actId="9405"/>
          <ac:inkMkLst>
            <pc:docMk/>
            <pc:sldMk cId="3221011299" sldId="318"/>
            <ac:inkMk id="16" creationId="{167A5C52-0821-0BC0-D428-94B83F78452F}"/>
          </ac:inkMkLst>
        </pc:inkChg>
        <pc:inkChg chg="add del">
          <ac:chgData name="Alain Vandal" userId="4daccf5d-8169-4cdb-a279-c24194ffa82a" providerId="ADAL" clId="{E1798C78-D970-445D-8FF7-1125DAAD68FA}" dt="2023-11-14T04:36:39.626" v="740" actId="9405"/>
          <ac:inkMkLst>
            <pc:docMk/>
            <pc:sldMk cId="3221011299" sldId="318"/>
            <ac:inkMk id="17" creationId="{3667E2C2-02EE-C2AD-8ABD-1DD25C5EB100}"/>
          </ac:inkMkLst>
        </pc:inkChg>
        <pc:inkChg chg="add del mod">
          <ac:chgData name="Alain Vandal" userId="4daccf5d-8169-4cdb-a279-c24194ffa82a" providerId="ADAL" clId="{E1798C78-D970-445D-8FF7-1125DAAD68FA}" dt="2023-11-22T02:16:02.348" v="5070" actId="478"/>
          <ac:inkMkLst>
            <pc:docMk/>
            <pc:sldMk cId="3221011299" sldId="318"/>
            <ac:inkMk id="18" creationId="{4E0E050E-4316-946E-2F56-DF2609DCD706}"/>
          </ac:inkMkLst>
        </pc:inkChg>
        <pc:inkChg chg="add del mod">
          <ac:chgData name="Alain Vandal" userId="4daccf5d-8169-4cdb-a279-c24194ffa82a" providerId="ADAL" clId="{E1798C78-D970-445D-8FF7-1125DAAD68FA}" dt="2023-11-22T02:16:06.799" v="5074" actId="478"/>
          <ac:inkMkLst>
            <pc:docMk/>
            <pc:sldMk cId="3221011299" sldId="318"/>
            <ac:inkMk id="19" creationId="{EBC6B539-D44A-3E53-C5A3-563FF58CD45B}"/>
          </ac:inkMkLst>
        </pc:inkChg>
        <pc:inkChg chg="add del mod">
          <ac:chgData name="Alain Vandal" userId="4daccf5d-8169-4cdb-a279-c24194ffa82a" providerId="ADAL" clId="{E1798C78-D970-445D-8FF7-1125DAAD68FA}" dt="2023-11-22T02:16:00.807" v="5069" actId="478"/>
          <ac:inkMkLst>
            <pc:docMk/>
            <pc:sldMk cId="3221011299" sldId="318"/>
            <ac:inkMk id="20" creationId="{F594BB2D-4350-C90F-75D5-AA06751E84AC}"/>
          </ac:inkMkLst>
        </pc:inkChg>
        <pc:inkChg chg="add del mod">
          <ac:chgData name="Alain Vandal" userId="4daccf5d-8169-4cdb-a279-c24194ffa82a" providerId="ADAL" clId="{E1798C78-D970-445D-8FF7-1125DAAD68FA}" dt="2023-11-22T02:16:05.951" v="5073" actId="478"/>
          <ac:inkMkLst>
            <pc:docMk/>
            <pc:sldMk cId="3221011299" sldId="318"/>
            <ac:inkMk id="21" creationId="{E49BA83B-1352-C078-0AA1-76186BFB2DB7}"/>
          </ac:inkMkLst>
        </pc:inkChg>
        <pc:inkChg chg="add del mod">
          <ac:chgData name="Alain Vandal" userId="4daccf5d-8169-4cdb-a279-c24194ffa82a" providerId="ADAL" clId="{E1798C78-D970-445D-8FF7-1125DAAD68FA}" dt="2023-11-22T02:16:03.579" v="5071" actId="478"/>
          <ac:inkMkLst>
            <pc:docMk/>
            <pc:sldMk cId="3221011299" sldId="318"/>
            <ac:inkMk id="22" creationId="{C9C9756A-4AA8-3F32-4FCB-DDCCE1E56E83}"/>
          </ac:inkMkLst>
        </pc:inkChg>
        <pc:inkChg chg="add del mod">
          <ac:chgData name="Alain Vandal" userId="4daccf5d-8169-4cdb-a279-c24194ffa82a" providerId="ADAL" clId="{E1798C78-D970-445D-8FF7-1125DAAD68FA}" dt="2023-11-22T02:16:04.583" v="5072" actId="478"/>
          <ac:inkMkLst>
            <pc:docMk/>
            <pc:sldMk cId="3221011299" sldId="318"/>
            <ac:inkMk id="23" creationId="{78AB7CE6-6075-355D-ED05-9DBB082F1C50}"/>
          </ac:inkMkLst>
        </pc:inkChg>
        <pc:inkChg chg="add del mod">
          <ac:chgData name="Alain Vandal" userId="4daccf5d-8169-4cdb-a279-c24194ffa82a" providerId="ADAL" clId="{E1798C78-D970-445D-8FF7-1125DAAD68FA}" dt="2023-11-22T02:17:40.157" v="5077" actId="478"/>
          <ac:inkMkLst>
            <pc:docMk/>
            <pc:sldMk cId="3221011299" sldId="318"/>
            <ac:inkMk id="24" creationId="{D7F4DC4E-7033-47DE-1FFD-64B351747BAE}"/>
          </ac:inkMkLst>
        </pc:inkChg>
        <pc:cxnChg chg="add">
          <ac:chgData name="Alain Vandal" userId="4daccf5d-8169-4cdb-a279-c24194ffa82a" providerId="ADAL" clId="{E1798C78-D970-445D-8FF7-1125DAAD68FA}" dt="2023-11-19T04:55:45.072" v="2690" actId="26606"/>
          <ac:cxnSpMkLst>
            <pc:docMk/>
            <pc:sldMk cId="3221011299" sldId="318"/>
            <ac:cxnSpMk id="31" creationId="{C81CFD00-FC30-4AFB-A61F-3127B2C90F71}"/>
          </ac:cxnSpMkLst>
        </pc:cxnChg>
      </pc:sldChg>
      <pc:sldChg chg="addSp delSp modSp add mod ord setBg delAnim modAnim">
        <pc:chgData name="Alain Vandal" userId="4daccf5d-8169-4cdb-a279-c24194ffa82a" providerId="ADAL" clId="{E1798C78-D970-445D-8FF7-1125DAAD68FA}" dt="2023-11-26T02:20:59.321" v="8942"/>
        <pc:sldMkLst>
          <pc:docMk/>
          <pc:sldMk cId="2564452341" sldId="319"/>
        </pc:sldMkLst>
        <pc:spChg chg="mod">
          <ac:chgData name="Alain Vandal" userId="4daccf5d-8169-4cdb-a279-c24194ffa82a" providerId="ADAL" clId="{E1798C78-D970-445D-8FF7-1125DAAD68FA}" dt="2023-11-19T05:11:47.676" v="2727" actId="14100"/>
          <ac:spMkLst>
            <pc:docMk/>
            <pc:sldMk cId="2564452341" sldId="319"/>
            <ac:spMk id="2" creationId="{32A6685A-AD5B-6EC7-923D-6B7731FBE9DB}"/>
          </ac:spMkLst>
        </pc:spChg>
        <pc:spChg chg="add del mod">
          <ac:chgData name="Alain Vandal" userId="4daccf5d-8169-4cdb-a279-c24194ffa82a" providerId="ADAL" clId="{E1798C78-D970-445D-8FF7-1125DAAD68FA}" dt="2023-11-19T04:55:32.744" v="2689" actId="26606"/>
          <ac:spMkLst>
            <pc:docMk/>
            <pc:sldMk cId="2564452341" sldId="319"/>
            <ac:spMk id="4" creationId="{49B4275F-7407-769E-0996-224ECD40CDF6}"/>
          </ac:spMkLst>
        </pc:spChg>
        <pc:spChg chg="add del">
          <ac:chgData name="Alain Vandal" userId="4daccf5d-8169-4cdb-a279-c24194ffa82a" providerId="ADAL" clId="{E1798C78-D970-445D-8FF7-1125DAAD68FA}" dt="2023-11-19T05:11:16.124" v="2725" actId="26606"/>
          <ac:spMkLst>
            <pc:docMk/>
            <pc:sldMk cId="2564452341" sldId="319"/>
            <ac:spMk id="9" creationId="{EE1530B0-6F96-46C0-8B3E-3215CB756BE4}"/>
          </ac:spMkLst>
        </pc:spChg>
        <pc:spChg chg="add del">
          <ac:chgData name="Alain Vandal" userId="4daccf5d-8169-4cdb-a279-c24194ffa82a" providerId="ADAL" clId="{E1798C78-D970-445D-8FF7-1125DAAD68FA}" dt="2023-11-19T05:11:16.124" v="2725" actId="26606"/>
          <ac:spMkLst>
            <pc:docMk/>
            <pc:sldMk cId="2564452341" sldId="319"/>
            <ac:spMk id="12" creationId="{754910CF-1B56-45D3-960A-E89F7B3B9131}"/>
          </ac:spMkLst>
        </pc:spChg>
        <pc:spChg chg="add">
          <ac:chgData name="Alain Vandal" userId="4daccf5d-8169-4cdb-a279-c24194ffa82a" providerId="ADAL" clId="{E1798C78-D970-445D-8FF7-1125DAAD68FA}" dt="2023-11-19T05:11:16.124" v="2725" actId="26606"/>
          <ac:spMkLst>
            <pc:docMk/>
            <pc:sldMk cId="2564452341" sldId="319"/>
            <ac:spMk id="18" creationId="{EE1530B0-6F96-46C0-8B3E-3215CB756BE4}"/>
          </ac:spMkLst>
        </pc:spChg>
        <pc:spChg chg="add">
          <ac:chgData name="Alain Vandal" userId="4daccf5d-8169-4cdb-a279-c24194ffa82a" providerId="ADAL" clId="{E1798C78-D970-445D-8FF7-1125DAAD68FA}" dt="2023-11-19T05:11:16.124" v="2725" actId="26606"/>
          <ac:spMkLst>
            <pc:docMk/>
            <pc:sldMk cId="2564452341" sldId="319"/>
            <ac:spMk id="20" creationId="{754910CF-1B56-45D3-960A-E89F7B3B9131}"/>
          </ac:spMkLst>
        </pc:spChg>
        <pc:graphicFrameChg chg="add mod modGraphic">
          <ac:chgData name="Alain Vandal" userId="4daccf5d-8169-4cdb-a279-c24194ffa82a" providerId="ADAL" clId="{E1798C78-D970-445D-8FF7-1125DAAD68FA}" dt="2023-11-22T22:50:22.141" v="6222" actId="20577"/>
          <ac:graphicFrameMkLst>
            <pc:docMk/>
            <pc:sldMk cId="2564452341" sldId="319"/>
            <ac:graphicFrameMk id="13" creationId="{94C2F86B-A46B-F041-CCF2-219A7239C743}"/>
          </ac:graphicFrameMkLst>
        </pc:graphicFrameChg>
        <pc:picChg chg="add del mod">
          <ac:chgData name="Alain Vandal" userId="4daccf5d-8169-4cdb-a279-c24194ffa82a" providerId="ADAL" clId="{E1798C78-D970-445D-8FF7-1125DAAD68FA}" dt="2023-11-18T01:45:29.440" v="833" actId="478"/>
          <ac:picMkLst>
            <pc:docMk/>
            <pc:sldMk cId="2564452341" sldId="319"/>
            <ac:picMk id="3" creationId="{D4325959-5E51-CD9C-4913-407DF9E99DDF}"/>
          </ac:picMkLst>
        </pc:picChg>
        <pc:picChg chg="del">
          <ac:chgData name="Alain Vandal" userId="4daccf5d-8169-4cdb-a279-c24194ffa82a" providerId="ADAL" clId="{E1798C78-D970-445D-8FF7-1125DAAD68FA}" dt="2023-11-14T04:38:37.622" v="753" actId="478"/>
          <ac:picMkLst>
            <pc:docMk/>
            <pc:sldMk cId="2564452341" sldId="319"/>
            <ac:picMk id="5" creationId="{C31DAE19-30EF-AF7F-1F0E-6A3997AF95B2}"/>
          </ac:picMkLst>
        </pc:picChg>
        <pc:picChg chg="add del mod">
          <ac:chgData name="Alain Vandal" userId="4daccf5d-8169-4cdb-a279-c24194ffa82a" providerId="ADAL" clId="{E1798C78-D970-445D-8FF7-1125DAAD68FA}" dt="2023-11-18T01:38:32.166" v="825" actId="478"/>
          <ac:picMkLst>
            <pc:docMk/>
            <pc:sldMk cId="2564452341" sldId="319"/>
            <ac:picMk id="6" creationId="{89399C4E-8D86-21BB-B50B-D00D18DD981E}"/>
          </ac:picMkLst>
        </pc:picChg>
        <pc:picChg chg="del">
          <ac:chgData name="Alain Vandal" userId="4daccf5d-8169-4cdb-a279-c24194ffa82a" providerId="ADAL" clId="{E1798C78-D970-445D-8FF7-1125DAAD68FA}" dt="2023-11-14T04:38:32.285" v="749" actId="478"/>
          <ac:picMkLst>
            <pc:docMk/>
            <pc:sldMk cId="2564452341" sldId="319"/>
            <ac:picMk id="7" creationId="{FD3ADCF2-ADF4-549B-18C0-8B34A1908D15}"/>
          </ac:picMkLst>
        </pc:picChg>
        <pc:inkChg chg="del">
          <ac:chgData name="Alain Vandal" userId="4daccf5d-8169-4cdb-a279-c24194ffa82a" providerId="ADAL" clId="{E1798C78-D970-445D-8FF7-1125DAAD68FA}" dt="2023-11-14T04:38:35.949" v="752" actId="478"/>
          <ac:inkMkLst>
            <pc:docMk/>
            <pc:sldMk cId="2564452341" sldId="319"/>
            <ac:inkMk id="8" creationId="{957E0F46-7208-10F2-9B8E-19B36F4AA9B0}"/>
          </ac:inkMkLst>
        </pc:inkChg>
        <pc:inkChg chg="del">
          <ac:chgData name="Alain Vandal" userId="4daccf5d-8169-4cdb-a279-c24194ffa82a" providerId="ADAL" clId="{E1798C78-D970-445D-8FF7-1125DAAD68FA}" dt="2023-11-14T04:38:33.781" v="750" actId="478"/>
          <ac:inkMkLst>
            <pc:docMk/>
            <pc:sldMk cId="2564452341" sldId="319"/>
            <ac:inkMk id="10" creationId="{E6D586E7-14F9-C005-9140-37D2C88CF40F}"/>
          </ac:inkMkLst>
        </pc:inkChg>
        <pc:inkChg chg="del">
          <ac:chgData name="Alain Vandal" userId="4daccf5d-8169-4cdb-a279-c24194ffa82a" providerId="ADAL" clId="{E1798C78-D970-445D-8FF7-1125DAAD68FA}" dt="2023-11-14T04:38:34.436" v="751" actId="478"/>
          <ac:inkMkLst>
            <pc:docMk/>
            <pc:sldMk cId="2564452341" sldId="319"/>
            <ac:inkMk id="11" creationId="{DAC42843-7DD3-49C7-41FA-1AECE5159517}"/>
          </ac:inkMkLst>
        </pc:inkChg>
      </pc:sldChg>
      <pc:sldChg chg="addSp delSp modSp add mod setBg modClrScheme delAnim modAnim setClrOvrMap chgLayout">
        <pc:chgData name="Alain Vandal" userId="4daccf5d-8169-4cdb-a279-c24194ffa82a" providerId="ADAL" clId="{E1798C78-D970-445D-8FF7-1125DAAD68FA}" dt="2023-11-26T02:24:45.867" v="8980" actId="1076"/>
        <pc:sldMkLst>
          <pc:docMk/>
          <pc:sldMk cId="2690677726" sldId="320"/>
        </pc:sldMkLst>
        <pc:spChg chg="del mod">
          <ac:chgData name="Alain Vandal" userId="4daccf5d-8169-4cdb-a279-c24194ffa82a" providerId="ADAL" clId="{E1798C78-D970-445D-8FF7-1125DAAD68FA}" dt="2023-11-18T01:45:11.565" v="832" actId="478"/>
          <ac:spMkLst>
            <pc:docMk/>
            <pc:sldMk cId="2690677726" sldId="320"/>
            <ac:spMk id="2" creationId="{32A6685A-AD5B-6EC7-923D-6B7731FBE9DB}"/>
          </ac:spMkLst>
        </pc:spChg>
        <pc:spChg chg="del mod">
          <ac:chgData name="Alain Vandal" userId="4daccf5d-8169-4cdb-a279-c24194ffa82a" providerId="ADAL" clId="{E1798C78-D970-445D-8FF7-1125DAAD68FA}" dt="2023-11-18T01:38:54.430" v="828" actId="478"/>
          <ac:spMkLst>
            <pc:docMk/>
            <pc:sldMk cId="2690677726" sldId="320"/>
            <ac:spMk id="4" creationId="{49B4275F-7407-769E-0996-224ECD40CDF6}"/>
          </ac:spMkLst>
        </pc:spChg>
        <pc:spChg chg="add">
          <ac:chgData name="Alain Vandal" userId="4daccf5d-8169-4cdb-a279-c24194ffa82a" providerId="ADAL" clId="{E1798C78-D970-445D-8FF7-1125DAAD68FA}" dt="2023-11-22T02:22:07.289" v="5087" actId="26606"/>
          <ac:spMkLst>
            <pc:docMk/>
            <pc:sldMk cId="2690677726" sldId="320"/>
            <ac:spMk id="1031" creationId="{652BD35A-BC99-4831-A358-06E2CEB96697}"/>
          </ac:spMkLst>
        </pc:spChg>
        <pc:spChg chg="add">
          <ac:chgData name="Alain Vandal" userId="4daccf5d-8169-4cdb-a279-c24194ffa82a" providerId="ADAL" clId="{E1798C78-D970-445D-8FF7-1125DAAD68FA}" dt="2023-11-22T02:22:07.289" v="5087" actId="26606"/>
          <ac:spMkLst>
            <pc:docMk/>
            <pc:sldMk cId="2690677726" sldId="320"/>
            <ac:spMk id="1033" creationId="{B76E24C1-2968-40DC-A36E-F6B85F0F0752}"/>
          </ac:spMkLst>
        </pc:spChg>
        <pc:picChg chg="add mod">
          <ac:chgData name="Alain Vandal" userId="4daccf5d-8169-4cdb-a279-c24194ffa82a" providerId="ADAL" clId="{E1798C78-D970-445D-8FF7-1125DAAD68FA}" dt="2023-11-26T02:22:42.652" v="8957" actId="14100"/>
          <ac:picMkLst>
            <pc:docMk/>
            <pc:sldMk cId="2690677726" sldId="320"/>
            <ac:picMk id="2" creationId="{EE0288ED-22E2-D437-63CB-913307EB2B5C}"/>
          </ac:picMkLst>
        </pc:picChg>
        <pc:picChg chg="del">
          <ac:chgData name="Alain Vandal" userId="4daccf5d-8169-4cdb-a279-c24194ffa82a" providerId="ADAL" clId="{E1798C78-D970-445D-8FF7-1125DAAD68FA}" dt="2023-11-22T02:21:41.088" v="5084" actId="478"/>
          <ac:picMkLst>
            <pc:docMk/>
            <pc:sldMk cId="2690677726" sldId="320"/>
            <ac:picMk id="3" creationId="{D4325959-5E51-CD9C-4913-407DF9E99DDF}"/>
          </ac:picMkLst>
        </pc:picChg>
        <pc:picChg chg="add mod">
          <ac:chgData name="Alain Vandal" userId="4daccf5d-8169-4cdb-a279-c24194ffa82a" providerId="ADAL" clId="{E1798C78-D970-445D-8FF7-1125DAAD68FA}" dt="2023-11-26T02:24:45.867" v="8980" actId="1076"/>
          <ac:picMkLst>
            <pc:docMk/>
            <pc:sldMk cId="2690677726" sldId="320"/>
            <ac:picMk id="4" creationId="{F118875F-B8D2-711F-C730-256E0F949C38}"/>
          </ac:picMkLst>
        </pc:picChg>
        <pc:picChg chg="add mod">
          <ac:chgData name="Alain Vandal" userId="4daccf5d-8169-4cdb-a279-c24194ffa82a" providerId="ADAL" clId="{E1798C78-D970-445D-8FF7-1125DAAD68FA}" dt="2023-11-26T02:22:37.100" v="8956" actId="14100"/>
          <ac:picMkLst>
            <pc:docMk/>
            <pc:sldMk cId="2690677726" sldId="320"/>
            <ac:picMk id="1026" creationId="{71CD7DAC-FE6A-08ED-CAEC-D94C3BEB5259}"/>
          </ac:picMkLst>
        </pc:picChg>
      </pc:sldChg>
      <pc:sldChg chg="addSp delSp modSp add del mod setBg modAnim">
        <pc:chgData name="Alain Vandal" userId="4daccf5d-8169-4cdb-a279-c24194ffa82a" providerId="ADAL" clId="{E1798C78-D970-445D-8FF7-1125DAAD68FA}" dt="2023-11-27T19:15:22.987" v="10701" actId="47"/>
        <pc:sldMkLst>
          <pc:docMk/>
          <pc:sldMk cId="311912810" sldId="321"/>
        </pc:sldMkLst>
        <pc:spChg chg="mod">
          <ac:chgData name="Alain Vandal" userId="4daccf5d-8169-4cdb-a279-c24194ffa82a" providerId="ADAL" clId="{E1798C78-D970-445D-8FF7-1125DAAD68FA}" dt="2023-11-19T04:56:32.831" v="2694" actId="26606"/>
          <ac:spMkLst>
            <pc:docMk/>
            <pc:sldMk cId="311912810" sldId="321"/>
            <ac:spMk id="2" creationId="{32A6685A-AD5B-6EC7-923D-6B7731FBE9DB}"/>
          </ac:spMkLst>
        </pc:spChg>
        <pc:spChg chg="mod">
          <ac:chgData name="Alain Vandal" userId="4daccf5d-8169-4cdb-a279-c24194ffa82a" providerId="ADAL" clId="{E1798C78-D970-445D-8FF7-1125DAAD68FA}" dt="2023-11-26T02:14:59.379" v="8939" actId="20577"/>
          <ac:spMkLst>
            <pc:docMk/>
            <pc:sldMk cId="311912810" sldId="321"/>
            <ac:spMk id="3" creationId="{2F55F790-933E-1906-6C41-0B945EA745DD}"/>
          </ac:spMkLst>
        </pc:spChg>
        <pc:spChg chg="add del">
          <ac:chgData name="Alain Vandal" userId="4daccf5d-8169-4cdb-a279-c24194ffa82a" providerId="ADAL" clId="{E1798C78-D970-445D-8FF7-1125DAAD68FA}" dt="2023-11-19T04:57:25.391" v="2699" actId="26606"/>
          <ac:spMkLst>
            <pc:docMk/>
            <pc:sldMk cId="311912810" sldId="321"/>
            <ac:spMk id="8" creationId="{3741B58E-3B65-4A01-A276-975AB2CF8A08}"/>
          </ac:spMkLst>
        </pc:spChg>
        <pc:spChg chg="add del">
          <ac:chgData name="Alain Vandal" userId="4daccf5d-8169-4cdb-a279-c24194ffa82a" providerId="ADAL" clId="{E1798C78-D970-445D-8FF7-1125DAAD68FA}" dt="2023-11-19T04:57:25.391" v="2699" actId="26606"/>
          <ac:spMkLst>
            <pc:docMk/>
            <pc:sldMk cId="311912810" sldId="321"/>
            <ac:spMk id="10" creationId="{7AAC67C3-831B-4AB1-A259-DFB839CAFAFC}"/>
          </ac:spMkLst>
        </pc:spChg>
        <pc:spChg chg="add del">
          <ac:chgData name="Alain Vandal" userId="4daccf5d-8169-4cdb-a279-c24194ffa82a" providerId="ADAL" clId="{E1798C78-D970-445D-8FF7-1125DAAD68FA}" dt="2023-11-19T04:57:25.391" v="2699" actId="26606"/>
          <ac:spMkLst>
            <pc:docMk/>
            <pc:sldMk cId="311912810" sldId="321"/>
            <ac:spMk id="15" creationId="{3741B58E-3B65-4A01-A276-975AB2CF8A08}"/>
          </ac:spMkLst>
        </pc:spChg>
        <pc:spChg chg="add del">
          <ac:chgData name="Alain Vandal" userId="4daccf5d-8169-4cdb-a279-c24194ffa82a" providerId="ADAL" clId="{E1798C78-D970-445D-8FF7-1125DAAD68FA}" dt="2023-11-19T04:57:25.391" v="2699" actId="26606"/>
          <ac:spMkLst>
            <pc:docMk/>
            <pc:sldMk cId="311912810" sldId="321"/>
            <ac:spMk id="17" creationId="{7AAC67C3-831B-4AB1-A259-DFB839CAFAFC}"/>
          </ac:spMkLst>
        </pc:spChg>
      </pc:sldChg>
      <pc:sldChg chg="addSp delSp modSp add mod setBg modClrScheme chgLayout">
        <pc:chgData name="Alain Vandal" userId="4daccf5d-8169-4cdb-a279-c24194ffa82a" providerId="ADAL" clId="{E1798C78-D970-445D-8FF7-1125DAAD68FA}" dt="2023-11-22T02:50:38.058" v="5249" actId="1038"/>
        <pc:sldMkLst>
          <pc:docMk/>
          <pc:sldMk cId="2290298996" sldId="322"/>
        </pc:sldMkLst>
        <pc:spChg chg="del">
          <ac:chgData name="Alain Vandal" userId="4daccf5d-8169-4cdb-a279-c24194ffa82a" providerId="ADAL" clId="{E1798C78-D970-445D-8FF7-1125DAAD68FA}" dt="2023-11-19T04:26:06.136" v="1599" actId="478"/>
          <ac:spMkLst>
            <pc:docMk/>
            <pc:sldMk cId="2290298996" sldId="322"/>
            <ac:spMk id="2" creationId="{32A6685A-AD5B-6EC7-923D-6B7731FBE9DB}"/>
          </ac:spMkLst>
        </pc:spChg>
        <pc:spChg chg="del mod ord">
          <ac:chgData name="Alain Vandal" userId="4daccf5d-8169-4cdb-a279-c24194ffa82a" providerId="ADAL" clId="{E1798C78-D970-445D-8FF7-1125DAAD68FA}" dt="2023-11-19T04:26:29.803" v="1602" actId="478"/>
          <ac:spMkLst>
            <pc:docMk/>
            <pc:sldMk cId="2290298996" sldId="322"/>
            <ac:spMk id="3" creationId="{2F55F790-933E-1906-6C41-0B945EA745DD}"/>
          </ac:spMkLst>
        </pc:spChg>
        <pc:spChg chg="add del mod">
          <ac:chgData name="Alain Vandal" userId="4daccf5d-8169-4cdb-a279-c24194ffa82a" providerId="ADAL" clId="{E1798C78-D970-445D-8FF7-1125DAAD68FA}" dt="2023-11-19T04:26:08.959" v="1600" actId="478"/>
          <ac:spMkLst>
            <pc:docMk/>
            <pc:sldMk cId="2290298996" sldId="322"/>
            <ac:spMk id="5" creationId="{1F22E294-CAF8-76D0-554E-632471FA84AE}"/>
          </ac:spMkLst>
        </pc:spChg>
        <pc:spChg chg="add">
          <ac:chgData name="Alain Vandal" userId="4daccf5d-8169-4cdb-a279-c24194ffa82a" providerId="ADAL" clId="{E1798C78-D970-445D-8FF7-1125DAAD68FA}" dt="2023-11-19T04:56:00.452" v="2692" actId="26606"/>
          <ac:spMkLst>
            <pc:docMk/>
            <pc:sldMk cId="2290298996" sldId="322"/>
            <ac:spMk id="12" creationId="{41497DE5-0939-4D1D-9350-0C5E1B209C68}"/>
          </ac:spMkLst>
        </pc:spChg>
        <pc:spChg chg="add">
          <ac:chgData name="Alain Vandal" userId="4daccf5d-8169-4cdb-a279-c24194ffa82a" providerId="ADAL" clId="{E1798C78-D970-445D-8FF7-1125DAAD68FA}" dt="2023-11-19T04:56:00.452" v="2692" actId="26606"/>
          <ac:spMkLst>
            <pc:docMk/>
            <pc:sldMk cId="2290298996" sldId="322"/>
            <ac:spMk id="14" creationId="{5CCC70ED-6C63-4537-B7EB-51990D6C0A6F}"/>
          </ac:spMkLst>
        </pc:spChg>
        <pc:spChg chg="add">
          <ac:chgData name="Alain Vandal" userId="4daccf5d-8169-4cdb-a279-c24194ffa82a" providerId="ADAL" clId="{E1798C78-D970-445D-8FF7-1125DAAD68FA}" dt="2023-11-19T04:56:00.452" v="2692" actId="26606"/>
          <ac:spMkLst>
            <pc:docMk/>
            <pc:sldMk cId="2290298996" sldId="322"/>
            <ac:spMk id="16" creationId="{B76E24C1-2968-40DC-A36E-F6B85F0F0752}"/>
          </ac:spMkLst>
        </pc:spChg>
        <pc:picChg chg="add mod">
          <ac:chgData name="Alain Vandal" userId="4daccf5d-8169-4cdb-a279-c24194ffa82a" providerId="ADAL" clId="{E1798C78-D970-445D-8FF7-1125DAAD68FA}" dt="2023-11-22T02:50:38.058" v="5249" actId="1038"/>
          <ac:picMkLst>
            <pc:docMk/>
            <pc:sldMk cId="2290298996" sldId="322"/>
            <ac:picMk id="7" creationId="{D3EBB90C-A19D-DA4A-6281-9007208F1314}"/>
          </ac:picMkLst>
        </pc:picChg>
      </pc:sldChg>
      <pc:sldChg chg="addSp delSp modSp add mod setBg setClrOvrMap">
        <pc:chgData name="Alain Vandal" userId="4daccf5d-8169-4cdb-a279-c24194ffa82a" providerId="ADAL" clId="{E1798C78-D970-445D-8FF7-1125DAAD68FA}" dt="2023-11-19T04:56:09.463" v="2693" actId="26606"/>
        <pc:sldMkLst>
          <pc:docMk/>
          <pc:sldMk cId="1622088678" sldId="323"/>
        </pc:sldMkLst>
        <pc:spChg chg="add del">
          <ac:chgData name="Alain Vandal" userId="4daccf5d-8169-4cdb-a279-c24194ffa82a" providerId="ADAL" clId="{E1798C78-D970-445D-8FF7-1125DAAD68FA}" dt="2023-11-19T04:56:09.463" v="2693" actId="26606"/>
          <ac:spMkLst>
            <pc:docMk/>
            <pc:sldMk cId="1622088678" sldId="323"/>
            <ac:spMk id="8" creationId="{41497DE5-0939-4D1D-9350-0C5E1B209C68}"/>
          </ac:spMkLst>
        </pc:spChg>
        <pc:spChg chg="add del">
          <ac:chgData name="Alain Vandal" userId="4daccf5d-8169-4cdb-a279-c24194ffa82a" providerId="ADAL" clId="{E1798C78-D970-445D-8FF7-1125DAAD68FA}" dt="2023-11-19T04:56:09.463" v="2693" actId="26606"/>
          <ac:spMkLst>
            <pc:docMk/>
            <pc:sldMk cId="1622088678" sldId="323"/>
            <ac:spMk id="10" creationId="{5CCC70ED-6C63-4537-B7EB-51990D6C0A6F}"/>
          </ac:spMkLst>
        </pc:spChg>
        <pc:spChg chg="add del">
          <ac:chgData name="Alain Vandal" userId="4daccf5d-8169-4cdb-a279-c24194ffa82a" providerId="ADAL" clId="{E1798C78-D970-445D-8FF7-1125DAAD68FA}" dt="2023-11-19T04:56:09.463" v="2693" actId="26606"/>
          <ac:spMkLst>
            <pc:docMk/>
            <pc:sldMk cId="1622088678" sldId="323"/>
            <ac:spMk id="12" creationId="{B76E24C1-2968-40DC-A36E-F6B85F0F0752}"/>
          </ac:spMkLst>
        </pc:spChg>
        <pc:spChg chg="add">
          <ac:chgData name="Alain Vandal" userId="4daccf5d-8169-4cdb-a279-c24194ffa82a" providerId="ADAL" clId="{E1798C78-D970-445D-8FF7-1125DAAD68FA}" dt="2023-11-19T04:56:09.463" v="2693" actId="26606"/>
          <ac:spMkLst>
            <pc:docMk/>
            <pc:sldMk cId="1622088678" sldId="323"/>
            <ac:spMk id="17" creationId="{652BD35A-BC99-4831-A358-06E2CEB96697}"/>
          </ac:spMkLst>
        </pc:spChg>
        <pc:spChg chg="add">
          <ac:chgData name="Alain Vandal" userId="4daccf5d-8169-4cdb-a279-c24194ffa82a" providerId="ADAL" clId="{E1798C78-D970-445D-8FF7-1125DAAD68FA}" dt="2023-11-19T04:56:09.463" v="2693" actId="26606"/>
          <ac:spMkLst>
            <pc:docMk/>
            <pc:sldMk cId="1622088678" sldId="323"/>
            <ac:spMk id="19" creationId="{B76E24C1-2968-40DC-A36E-F6B85F0F0752}"/>
          </ac:spMkLst>
        </pc:spChg>
        <pc:picChg chg="add mod">
          <ac:chgData name="Alain Vandal" userId="4daccf5d-8169-4cdb-a279-c24194ffa82a" providerId="ADAL" clId="{E1798C78-D970-445D-8FF7-1125DAAD68FA}" dt="2023-11-19T04:55:55.266" v="2691" actId="26606"/>
          <ac:picMkLst>
            <pc:docMk/>
            <pc:sldMk cId="1622088678" sldId="323"/>
            <ac:picMk id="3" creationId="{C2F24270-EA08-E8EA-8FAE-FE521E4E659B}"/>
          </ac:picMkLst>
        </pc:picChg>
        <pc:picChg chg="del">
          <ac:chgData name="Alain Vandal" userId="4daccf5d-8169-4cdb-a279-c24194ffa82a" providerId="ADAL" clId="{E1798C78-D970-445D-8FF7-1125DAAD68FA}" dt="2023-11-19T04:49:15.581" v="2476" actId="478"/>
          <ac:picMkLst>
            <pc:docMk/>
            <pc:sldMk cId="1622088678" sldId="323"/>
            <ac:picMk id="7" creationId="{D3EBB90C-A19D-DA4A-6281-9007208F1314}"/>
          </ac:picMkLst>
        </pc:picChg>
      </pc:sldChg>
      <pc:sldChg chg="addSp delSp modSp add mod setBg modAnim setClrOvrMap delDesignElem">
        <pc:chgData name="Alain Vandal" userId="4daccf5d-8169-4cdb-a279-c24194ffa82a" providerId="ADAL" clId="{E1798C78-D970-445D-8FF7-1125DAAD68FA}" dt="2023-11-26T01:43:54.568" v="8905"/>
        <pc:sldMkLst>
          <pc:docMk/>
          <pc:sldMk cId="1933438188" sldId="324"/>
        </pc:sldMkLst>
        <pc:spChg chg="mod">
          <ac:chgData name="Alain Vandal" userId="4daccf5d-8169-4cdb-a279-c24194ffa82a" providerId="ADAL" clId="{E1798C78-D970-445D-8FF7-1125DAAD68FA}" dt="2023-11-19T05:01:16.651" v="2711" actId="26606"/>
          <ac:spMkLst>
            <pc:docMk/>
            <pc:sldMk cId="1933438188" sldId="324"/>
            <ac:spMk id="2" creationId="{32A6685A-AD5B-6EC7-923D-6B7731FBE9DB}"/>
          </ac:spMkLst>
        </pc:spChg>
        <pc:spChg chg="mod">
          <ac:chgData name="Alain Vandal" userId="4daccf5d-8169-4cdb-a279-c24194ffa82a" providerId="ADAL" clId="{E1798C78-D970-445D-8FF7-1125DAAD68FA}" dt="2023-11-26T01:43:30.832" v="8903" actId="6549"/>
          <ac:spMkLst>
            <pc:docMk/>
            <pc:sldMk cId="1933438188" sldId="324"/>
            <ac:spMk id="3" creationId="{2F55F790-933E-1906-6C41-0B945EA745DD}"/>
          </ac:spMkLst>
        </pc:spChg>
        <pc:spChg chg="del">
          <ac:chgData name="Alain Vandal" userId="4daccf5d-8169-4cdb-a279-c24194ffa82a" providerId="ADAL" clId="{E1798C78-D970-445D-8FF7-1125DAAD68FA}" dt="2023-11-19T05:00:44.552" v="2710"/>
          <ac:spMkLst>
            <pc:docMk/>
            <pc:sldMk cId="1933438188" sldId="324"/>
            <ac:spMk id="8" creationId="{3741B58E-3B65-4A01-A276-975AB2CF8A08}"/>
          </ac:spMkLst>
        </pc:spChg>
        <pc:spChg chg="add">
          <ac:chgData name="Alain Vandal" userId="4daccf5d-8169-4cdb-a279-c24194ffa82a" providerId="ADAL" clId="{E1798C78-D970-445D-8FF7-1125DAAD68FA}" dt="2023-11-19T05:01:16.651" v="2711" actId="26606"/>
          <ac:spMkLst>
            <pc:docMk/>
            <pc:sldMk cId="1933438188" sldId="324"/>
            <ac:spMk id="9" creationId="{E844E128-FF69-4E9F-8327-6B504B3C5AE1}"/>
          </ac:spMkLst>
        </pc:spChg>
        <pc:spChg chg="del">
          <ac:chgData name="Alain Vandal" userId="4daccf5d-8169-4cdb-a279-c24194ffa82a" providerId="ADAL" clId="{E1798C78-D970-445D-8FF7-1125DAAD68FA}" dt="2023-11-19T05:00:44.552" v="2710"/>
          <ac:spMkLst>
            <pc:docMk/>
            <pc:sldMk cId="1933438188" sldId="324"/>
            <ac:spMk id="10" creationId="{7AAC67C3-831B-4AB1-A259-DFB839CAFAFC}"/>
          </ac:spMkLst>
        </pc:spChg>
        <pc:picChg chg="add">
          <ac:chgData name="Alain Vandal" userId="4daccf5d-8169-4cdb-a279-c24194ffa82a" providerId="ADAL" clId="{E1798C78-D970-445D-8FF7-1125DAAD68FA}" dt="2023-11-19T05:01:16.651" v="2711" actId="26606"/>
          <ac:picMkLst>
            <pc:docMk/>
            <pc:sldMk cId="1933438188" sldId="324"/>
            <ac:picMk id="5" creationId="{18DFB4A5-20DB-DD10-A280-74E279AEC2EA}"/>
          </ac:picMkLst>
        </pc:picChg>
        <pc:cxnChg chg="add">
          <ac:chgData name="Alain Vandal" userId="4daccf5d-8169-4cdb-a279-c24194ffa82a" providerId="ADAL" clId="{E1798C78-D970-445D-8FF7-1125DAAD68FA}" dt="2023-11-19T05:01:16.651" v="2711" actId="26606"/>
          <ac:cxnSpMkLst>
            <pc:docMk/>
            <pc:sldMk cId="1933438188" sldId="324"/>
            <ac:cxnSpMk id="11" creationId="{055CEADF-09EA-423C-8C45-F94AF44D5AF0}"/>
          </ac:cxnSpMkLst>
        </pc:cxnChg>
      </pc:sldChg>
      <pc:sldChg chg="addSp delSp modSp add mod setBg delDesignElem">
        <pc:chgData name="Alain Vandal" userId="4daccf5d-8169-4cdb-a279-c24194ffa82a" providerId="ADAL" clId="{E1798C78-D970-445D-8FF7-1125DAAD68FA}" dt="2023-11-19T05:26:59.669" v="3143" actId="20577"/>
        <pc:sldMkLst>
          <pc:docMk/>
          <pc:sldMk cId="2668066448" sldId="325"/>
        </pc:sldMkLst>
        <pc:spChg chg="mod">
          <ac:chgData name="Alain Vandal" userId="4daccf5d-8169-4cdb-a279-c24194ffa82a" providerId="ADAL" clId="{E1798C78-D970-445D-8FF7-1125DAAD68FA}" dt="2023-11-19T05:25:28.454" v="3086" actId="26606"/>
          <ac:spMkLst>
            <pc:docMk/>
            <pc:sldMk cId="2668066448" sldId="325"/>
            <ac:spMk id="2" creationId="{32A6685A-AD5B-6EC7-923D-6B7731FBE9DB}"/>
          </ac:spMkLst>
        </pc:spChg>
        <pc:spChg chg="add del mod">
          <ac:chgData name="Alain Vandal" userId="4daccf5d-8169-4cdb-a279-c24194ffa82a" providerId="ADAL" clId="{E1798C78-D970-445D-8FF7-1125DAAD68FA}" dt="2023-11-19T05:25:28.454" v="3086" actId="26606"/>
          <ac:spMkLst>
            <pc:docMk/>
            <pc:sldMk cId="2668066448" sldId="325"/>
            <ac:spMk id="3" creationId="{0E454BE9-89B2-9C88-E17A-C254885630A4}"/>
          </ac:spMkLst>
        </pc:spChg>
        <pc:spChg chg="add">
          <ac:chgData name="Alain Vandal" userId="4daccf5d-8169-4cdb-a279-c24194ffa82a" providerId="ADAL" clId="{E1798C78-D970-445D-8FF7-1125DAAD68FA}" dt="2023-11-19T05:25:28.454" v="3086" actId="26606"/>
          <ac:spMkLst>
            <pc:docMk/>
            <pc:sldMk cId="2668066448" sldId="325"/>
            <ac:spMk id="9" creationId="{EE1530B0-6F96-46C0-8B3E-3215CB756BE4}"/>
          </ac:spMkLst>
        </pc:spChg>
        <pc:spChg chg="add">
          <ac:chgData name="Alain Vandal" userId="4daccf5d-8169-4cdb-a279-c24194ffa82a" providerId="ADAL" clId="{E1798C78-D970-445D-8FF7-1125DAAD68FA}" dt="2023-11-19T05:25:28.454" v="3086" actId="26606"/>
          <ac:spMkLst>
            <pc:docMk/>
            <pc:sldMk cId="2668066448" sldId="325"/>
            <ac:spMk id="11" creationId="{754910CF-1B56-45D3-960A-E89F7B3B9131}"/>
          </ac:spMkLst>
        </pc:spChg>
        <pc:spChg chg="del">
          <ac:chgData name="Alain Vandal" userId="4daccf5d-8169-4cdb-a279-c24194ffa82a" providerId="ADAL" clId="{E1798C78-D970-445D-8FF7-1125DAAD68FA}" dt="2023-11-19T05:20:13.310" v="2847"/>
          <ac:spMkLst>
            <pc:docMk/>
            <pc:sldMk cId="2668066448" sldId="325"/>
            <ac:spMk id="29" creationId="{0F6F1E82-F603-49E4-9641-09EEA984A343}"/>
          </ac:spMkLst>
        </pc:spChg>
        <pc:spChg chg="del">
          <ac:chgData name="Alain Vandal" userId="4daccf5d-8169-4cdb-a279-c24194ffa82a" providerId="ADAL" clId="{E1798C78-D970-445D-8FF7-1125DAAD68FA}" dt="2023-11-19T05:20:13.310" v="2847"/>
          <ac:spMkLst>
            <pc:docMk/>
            <pc:sldMk cId="2668066448" sldId="325"/>
            <ac:spMk id="33" creationId="{9D1595AB-90F6-488F-B5E3-F8CFCC8FAA19}"/>
          </ac:spMkLst>
        </pc:spChg>
        <pc:graphicFrameChg chg="add mod">
          <ac:chgData name="Alain Vandal" userId="4daccf5d-8169-4cdb-a279-c24194ffa82a" providerId="ADAL" clId="{E1798C78-D970-445D-8FF7-1125DAAD68FA}" dt="2023-11-19T05:26:59.669" v="3143" actId="20577"/>
          <ac:graphicFrameMkLst>
            <pc:docMk/>
            <pc:sldMk cId="2668066448" sldId="325"/>
            <ac:graphicFrameMk id="5" creationId="{562C4BCD-0508-918A-BE9A-741976600B76}"/>
          </ac:graphicFrameMkLst>
        </pc:graphicFrameChg>
        <pc:picChg chg="del">
          <ac:chgData name="Alain Vandal" userId="4daccf5d-8169-4cdb-a279-c24194ffa82a" providerId="ADAL" clId="{E1798C78-D970-445D-8FF7-1125DAAD68FA}" dt="2023-11-19T05:20:28.247" v="2852" actId="478"/>
          <ac:picMkLst>
            <pc:docMk/>
            <pc:sldMk cId="2668066448" sldId="325"/>
            <ac:picMk id="4" creationId="{8759D598-0B24-B26D-64D9-34EFF7C20202}"/>
          </ac:picMkLst>
        </pc:picChg>
        <pc:picChg chg="del">
          <ac:chgData name="Alain Vandal" userId="4daccf5d-8169-4cdb-a279-c24194ffa82a" providerId="ADAL" clId="{E1798C78-D970-445D-8FF7-1125DAAD68FA}" dt="2023-11-19T05:20:29.359" v="2853" actId="478"/>
          <ac:picMkLst>
            <pc:docMk/>
            <pc:sldMk cId="2668066448" sldId="325"/>
            <ac:picMk id="13" creationId="{5724637E-46C4-5A43-4C5B-63B2C631E84F}"/>
          </ac:picMkLst>
        </pc:picChg>
        <pc:inkChg chg="del">
          <ac:chgData name="Alain Vandal" userId="4daccf5d-8169-4cdb-a279-c24194ffa82a" providerId="ADAL" clId="{E1798C78-D970-445D-8FF7-1125DAAD68FA}" dt="2023-11-19T05:20:33.523" v="2855" actId="478"/>
          <ac:inkMkLst>
            <pc:docMk/>
            <pc:sldMk cId="2668066448" sldId="325"/>
            <ac:inkMk id="18" creationId="{4E0E050E-4316-946E-2F56-DF2609DCD706}"/>
          </ac:inkMkLst>
        </pc:inkChg>
        <pc:inkChg chg="del">
          <ac:chgData name="Alain Vandal" userId="4daccf5d-8169-4cdb-a279-c24194ffa82a" providerId="ADAL" clId="{E1798C78-D970-445D-8FF7-1125DAAD68FA}" dt="2023-11-19T05:20:38.410" v="2860" actId="478"/>
          <ac:inkMkLst>
            <pc:docMk/>
            <pc:sldMk cId="2668066448" sldId="325"/>
            <ac:inkMk id="19" creationId="{EBC6B539-D44A-3E53-C5A3-563FF58CD45B}"/>
          </ac:inkMkLst>
        </pc:inkChg>
        <pc:inkChg chg="del">
          <ac:chgData name="Alain Vandal" userId="4daccf5d-8169-4cdb-a279-c24194ffa82a" providerId="ADAL" clId="{E1798C78-D970-445D-8FF7-1125DAAD68FA}" dt="2023-11-19T05:20:32.608" v="2854" actId="478"/>
          <ac:inkMkLst>
            <pc:docMk/>
            <pc:sldMk cId="2668066448" sldId="325"/>
            <ac:inkMk id="20" creationId="{F594BB2D-4350-C90F-75D5-AA06751E84AC}"/>
          </ac:inkMkLst>
        </pc:inkChg>
        <pc:inkChg chg="del">
          <ac:chgData name="Alain Vandal" userId="4daccf5d-8169-4cdb-a279-c24194ffa82a" providerId="ADAL" clId="{E1798C78-D970-445D-8FF7-1125DAAD68FA}" dt="2023-11-19T05:20:37.723" v="2859" actId="478"/>
          <ac:inkMkLst>
            <pc:docMk/>
            <pc:sldMk cId="2668066448" sldId="325"/>
            <ac:inkMk id="21" creationId="{E49BA83B-1352-C078-0AA1-76186BFB2DB7}"/>
          </ac:inkMkLst>
        </pc:inkChg>
        <pc:inkChg chg="del">
          <ac:chgData name="Alain Vandal" userId="4daccf5d-8169-4cdb-a279-c24194ffa82a" providerId="ADAL" clId="{E1798C78-D970-445D-8FF7-1125DAAD68FA}" dt="2023-11-19T05:20:34.399" v="2856" actId="478"/>
          <ac:inkMkLst>
            <pc:docMk/>
            <pc:sldMk cId="2668066448" sldId="325"/>
            <ac:inkMk id="22" creationId="{C9C9756A-4AA8-3F32-4FCB-DDCCE1E56E83}"/>
          </ac:inkMkLst>
        </pc:inkChg>
        <pc:inkChg chg="del">
          <ac:chgData name="Alain Vandal" userId="4daccf5d-8169-4cdb-a279-c24194ffa82a" providerId="ADAL" clId="{E1798C78-D970-445D-8FF7-1125DAAD68FA}" dt="2023-11-19T05:20:35.817" v="2857" actId="478"/>
          <ac:inkMkLst>
            <pc:docMk/>
            <pc:sldMk cId="2668066448" sldId="325"/>
            <ac:inkMk id="23" creationId="{78AB7CE6-6075-355D-ED05-9DBB082F1C50}"/>
          </ac:inkMkLst>
        </pc:inkChg>
        <pc:inkChg chg="del">
          <ac:chgData name="Alain Vandal" userId="4daccf5d-8169-4cdb-a279-c24194ffa82a" providerId="ADAL" clId="{E1798C78-D970-445D-8FF7-1125DAAD68FA}" dt="2023-11-19T05:20:36.924" v="2858" actId="478"/>
          <ac:inkMkLst>
            <pc:docMk/>
            <pc:sldMk cId="2668066448" sldId="325"/>
            <ac:inkMk id="24" creationId="{D7F4DC4E-7033-47DE-1FFD-64B351747BAE}"/>
          </ac:inkMkLst>
        </pc:inkChg>
        <pc:cxnChg chg="del">
          <ac:chgData name="Alain Vandal" userId="4daccf5d-8169-4cdb-a279-c24194ffa82a" providerId="ADAL" clId="{E1798C78-D970-445D-8FF7-1125DAAD68FA}" dt="2023-11-19T05:20:13.310" v="2847"/>
          <ac:cxnSpMkLst>
            <pc:docMk/>
            <pc:sldMk cId="2668066448" sldId="325"/>
            <ac:cxnSpMk id="31" creationId="{C81CFD00-FC30-4AFB-A61F-3127B2C90F71}"/>
          </ac:cxnSpMkLst>
        </pc:cxnChg>
      </pc:sldChg>
      <pc:sldChg chg="addSp delSp modSp add mod setBg modAnim setClrOvrMap delDesignElem">
        <pc:chgData name="Alain Vandal" userId="4daccf5d-8169-4cdb-a279-c24194ffa82a" providerId="ADAL" clId="{E1798C78-D970-445D-8FF7-1125DAAD68FA}" dt="2023-11-26T02:26:22.131" v="8984"/>
        <pc:sldMkLst>
          <pc:docMk/>
          <pc:sldMk cId="1615125401" sldId="326"/>
        </pc:sldMkLst>
        <pc:spChg chg="mod">
          <ac:chgData name="Alain Vandal" userId="4daccf5d-8169-4cdb-a279-c24194ffa82a" providerId="ADAL" clId="{E1798C78-D970-445D-8FF7-1125DAAD68FA}" dt="2023-11-19T05:49:27.414" v="3900" actId="26606"/>
          <ac:spMkLst>
            <pc:docMk/>
            <pc:sldMk cId="1615125401" sldId="326"/>
            <ac:spMk id="2" creationId="{A41CF49E-74CD-8134-1CF9-403B9A9B3618}"/>
          </ac:spMkLst>
        </pc:spChg>
        <pc:spChg chg="del">
          <ac:chgData name="Alain Vandal" userId="4daccf5d-8169-4cdb-a279-c24194ffa82a" providerId="ADAL" clId="{E1798C78-D970-445D-8FF7-1125DAAD68FA}" dt="2023-11-19T05:48:33.920" v="3869"/>
          <ac:spMkLst>
            <pc:docMk/>
            <pc:sldMk cId="1615125401" sldId="326"/>
            <ac:spMk id="9" creationId="{416A0E3C-60E6-4F39-BC55-5F7C224E1F7C}"/>
          </ac:spMkLst>
        </pc:spChg>
        <pc:spChg chg="add">
          <ac:chgData name="Alain Vandal" userId="4daccf5d-8169-4cdb-a279-c24194ffa82a" providerId="ADAL" clId="{E1798C78-D970-445D-8FF7-1125DAAD68FA}" dt="2023-11-19T05:49:27.414" v="3900" actId="26606"/>
          <ac:spMkLst>
            <pc:docMk/>
            <pc:sldMk cId="1615125401" sldId="326"/>
            <ac:spMk id="10" creationId="{416A0E3C-60E6-4F39-BC55-5F7C224E1F7C}"/>
          </ac:spMkLst>
        </pc:spChg>
        <pc:spChg chg="del">
          <ac:chgData name="Alain Vandal" userId="4daccf5d-8169-4cdb-a279-c24194ffa82a" providerId="ADAL" clId="{E1798C78-D970-445D-8FF7-1125DAAD68FA}" dt="2023-11-19T05:48:33.920" v="3869"/>
          <ac:spMkLst>
            <pc:docMk/>
            <pc:sldMk cId="1615125401" sldId="326"/>
            <ac:spMk id="13" creationId="{68BDBE5C-BBE9-4E89-BEE5-DEB6EAB8702D}"/>
          </ac:spMkLst>
        </pc:spChg>
        <pc:spChg chg="add">
          <ac:chgData name="Alain Vandal" userId="4daccf5d-8169-4cdb-a279-c24194ffa82a" providerId="ADAL" clId="{E1798C78-D970-445D-8FF7-1125DAAD68FA}" dt="2023-11-19T05:49:27.414" v="3900" actId="26606"/>
          <ac:spMkLst>
            <pc:docMk/>
            <pc:sldMk cId="1615125401" sldId="326"/>
            <ac:spMk id="14" creationId="{103E59AE-44F8-4FB9-BF05-C888FE3E1DFA}"/>
          </ac:spMkLst>
        </pc:spChg>
        <pc:spChg chg="del">
          <ac:chgData name="Alain Vandal" userId="4daccf5d-8169-4cdb-a279-c24194ffa82a" providerId="ADAL" clId="{E1798C78-D970-445D-8FF7-1125DAAD68FA}" dt="2023-11-19T05:48:33.920" v="3869"/>
          <ac:spMkLst>
            <pc:docMk/>
            <pc:sldMk cId="1615125401" sldId="326"/>
            <ac:spMk id="17" creationId="{DFC4168B-AA75-4715-9B96-CF84B170A68B}"/>
          </ac:spMkLst>
        </pc:spChg>
        <pc:spChg chg="add">
          <ac:chgData name="Alain Vandal" userId="4daccf5d-8169-4cdb-a279-c24194ffa82a" providerId="ADAL" clId="{E1798C78-D970-445D-8FF7-1125DAAD68FA}" dt="2023-11-19T05:49:27.414" v="3900" actId="26606"/>
          <ac:spMkLst>
            <pc:docMk/>
            <pc:sldMk cId="1615125401" sldId="326"/>
            <ac:spMk id="18" creationId="{8B6B14AE-589A-45CC-A30D-41995FC1F8BA}"/>
          </ac:spMkLst>
        </pc:spChg>
        <pc:graphicFrameChg chg="mod modGraphic">
          <ac:chgData name="Alain Vandal" userId="4daccf5d-8169-4cdb-a279-c24194ffa82a" providerId="ADAL" clId="{E1798C78-D970-445D-8FF7-1125DAAD68FA}" dt="2023-11-19T05:55:23.886" v="4196" actId="1076"/>
          <ac:graphicFrameMkLst>
            <pc:docMk/>
            <pc:sldMk cId="1615125401" sldId="326"/>
            <ac:graphicFrameMk id="5" creationId="{1E7D0275-626A-FCCB-3B5D-31F31AE24060}"/>
          </ac:graphicFrameMkLst>
        </pc:graphicFrameChg>
        <pc:cxnChg chg="del">
          <ac:chgData name="Alain Vandal" userId="4daccf5d-8169-4cdb-a279-c24194ffa82a" providerId="ADAL" clId="{E1798C78-D970-445D-8FF7-1125DAAD68FA}" dt="2023-11-19T05:48:33.920" v="3869"/>
          <ac:cxnSpMkLst>
            <pc:docMk/>
            <pc:sldMk cId="1615125401" sldId="326"/>
            <ac:cxnSpMk id="11" creationId="{C5025DAC-8B93-4160-B017-3A274A5828C0}"/>
          </ac:cxnSpMkLst>
        </pc:cxnChg>
        <pc:cxnChg chg="add">
          <ac:chgData name="Alain Vandal" userId="4daccf5d-8169-4cdb-a279-c24194ffa82a" providerId="ADAL" clId="{E1798C78-D970-445D-8FF7-1125DAAD68FA}" dt="2023-11-19T05:49:27.414" v="3900" actId="26606"/>
          <ac:cxnSpMkLst>
            <pc:docMk/>
            <pc:sldMk cId="1615125401" sldId="326"/>
            <ac:cxnSpMk id="12" creationId="{C5025DAC-8B93-4160-B017-3A274A5828C0}"/>
          </ac:cxnSpMkLst>
        </pc:cxnChg>
        <pc:cxnChg chg="del">
          <ac:chgData name="Alain Vandal" userId="4daccf5d-8169-4cdb-a279-c24194ffa82a" providerId="ADAL" clId="{E1798C78-D970-445D-8FF7-1125DAAD68FA}" dt="2023-11-19T05:48:33.920" v="3869"/>
          <ac:cxnSpMkLst>
            <pc:docMk/>
            <pc:sldMk cId="1615125401" sldId="326"/>
            <ac:cxnSpMk id="15" creationId="{2752F38C-F560-47AA-90AD-209F39C04150}"/>
          </ac:cxnSpMkLst>
        </pc:cxnChg>
        <pc:cxnChg chg="add">
          <ac:chgData name="Alain Vandal" userId="4daccf5d-8169-4cdb-a279-c24194ffa82a" providerId="ADAL" clId="{E1798C78-D970-445D-8FF7-1125DAAD68FA}" dt="2023-11-19T05:49:27.414" v="3900" actId="26606"/>
          <ac:cxnSpMkLst>
            <pc:docMk/>
            <pc:sldMk cId="1615125401" sldId="326"/>
            <ac:cxnSpMk id="16" creationId="{2752F38C-F560-47AA-90AD-209F39C04150}"/>
          </ac:cxnSpMkLst>
        </pc:cxnChg>
      </pc:sldChg>
      <pc:sldChg chg="new del">
        <pc:chgData name="Alain Vandal" userId="4daccf5d-8169-4cdb-a279-c24194ffa82a" providerId="ADAL" clId="{E1798C78-D970-445D-8FF7-1125DAAD68FA}" dt="2023-11-19T05:28:08.227" v="3145" actId="2696"/>
        <pc:sldMkLst>
          <pc:docMk/>
          <pc:sldMk cId="3910996378" sldId="326"/>
        </pc:sldMkLst>
      </pc:sldChg>
      <pc:sldChg chg="addSp delSp modSp add mod setBg modAnim delDesignElem chgLayout modNotesTx">
        <pc:chgData name="Alain Vandal" userId="4daccf5d-8169-4cdb-a279-c24194ffa82a" providerId="ADAL" clId="{E1798C78-D970-445D-8FF7-1125DAAD68FA}" dt="2023-11-26T02:32:41.091" v="9385" actId="20577"/>
        <pc:sldMkLst>
          <pc:docMk/>
          <pc:sldMk cId="181625197" sldId="327"/>
        </pc:sldMkLst>
        <pc:spChg chg="del mod ord">
          <ac:chgData name="Alain Vandal" userId="4daccf5d-8169-4cdb-a279-c24194ffa82a" providerId="ADAL" clId="{E1798C78-D970-445D-8FF7-1125DAAD68FA}" dt="2023-11-20T01:45:35.790" v="4487" actId="478"/>
          <ac:spMkLst>
            <pc:docMk/>
            <pc:sldMk cId="181625197" sldId="327"/>
            <ac:spMk id="2" creationId="{A41CF49E-74CD-8134-1CF9-403B9A9B3618}"/>
          </ac:spMkLst>
        </pc:spChg>
        <pc:spChg chg="add del mod">
          <ac:chgData name="Alain Vandal" userId="4daccf5d-8169-4cdb-a279-c24194ffa82a" providerId="ADAL" clId="{E1798C78-D970-445D-8FF7-1125DAAD68FA}" dt="2023-11-19T20:41:06.571" v="4386" actId="478"/>
          <ac:spMkLst>
            <pc:docMk/>
            <pc:sldMk cId="181625197" sldId="327"/>
            <ac:spMk id="3" creationId="{9B60DD94-2194-66BD-952F-8DDCD29CD7AF}"/>
          </ac:spMkLst>
        </pc:spChg>
        <pc:spChg chg="add del mod">
          <ac:chgData name="Alain Vandal" userId="4daccf5d-8169-4cdb-a279-c24194ffa82a" providerId="ADAL" clId="{E1798C78-D970-445D-8FF7-1125DAAD68FA}" dt="2023-11-19T20:41:06.571" v="4386" actId="478"/>
          <ac:spMkLst>
            <pc:docMk/>
            <pc:sldMk cId="181625197" sldId="327"/>
            <ac:spMk id="8" creationId="{155CC8B1-773E-5751-86A5-949273625CBE}"/>
          </ac:spMkLst>
        </pc:spChg>
        <pc:spChg chg="del">
          <ac:chgData name="Alain Vandal" userId="4daccf5d-8169-4cdb-a279-c24194ffa82a" providerId="ADAL" clId="{E1798C78-D970-445D-8FF7-1125DAAD68FA}" dt="2023-11-19T05:56:10.952" v="4198"/>
          <ac:spMkLst>
            <pc:docMk/>
            <pc:sldMk cId="181625197" sldId="327"/>
            <ac:spMk id="9" creationId="{416A0E3C-60E6-4F39-BC55-5F7C224E1F7C}"/>
          </ac:spMkLst>
        </pc:spChg>
        <pc:spChg chg="del">
          <ac:chgData name="Alain Vandal" userId="4daccf5d-8169-4cdb-a279-c24194ffa82a" providerId="ADAL" clId="{E1798C78-D970-445D-8FF7-1125DAAD68FA}" dt="2023-11-19T05:56:10.952" v="4198"/>
          <ac:spMkLst>
            <pc:docMk/>
            <pc:sldMk cId="181625197" sldId="327"/>
            <ac:spMk id="13" creationId="{68BDBE5C-BBE9-4E89-BEE5-DEB6EAB8702D}"/>
          </ac:spMkLst>
        </pc:spChg>
        <pc:spChg chg="add del mod">
          <ac:chgData name="Alain Vandal" userId="4daccf5d-8169-4cdb-a279-c24194ffa82a" providerId="ADAL" clId="{E1798C78-D970-445D-8FF7-1125DAAD68FA}" dt="2023-11-19T20:41:06.571" v="4386" actId="478"/>
          <ac:spMkLst>
            <pc:docMk/>
            <pc:sldMk cId="181625197" sldId="327"/>
            <ac:spMk id="16" creationId="{406785E8-5F18-5E59-8B51-E0A48B2ED8E6}"/>
          </ac:spMkLst>
        </pc:spChg>
        <pc:spChg chg="del">
          <ac:chgData name="Alain Vandal" userId="4daccf5d-8169-4cdb-a279-c24194ffa82a" providerId="ADAL" clId="{E1798C78-D970-445D-8FF7-1125DAAD68FA}" dt="2023-11-19T05:56:10.952" v="4198"/>
          <ac:spMkLst>
            <pc:docMk/>
            <pc:sldMk cId="181625197" sldId="327"/>
            <ac:spMk id="17" creationId="{DFC4168B-AA75-4715-9B96-CF84B170A68B}"/>
          </ac:spMkLst>
        </pc:spChg>
        <pc:spChg chg="add del mod">
          <ac:chgData name="Alain Vandal" userId="4daccf5d-8169-4cdb-a279-c24194ffa82a" providerId="ADAL" clId="{E1798C78-D970-445D-8FF7-1125DAAD68FA}" dt="2023-11-19T20:41:06.571" v="4386" actId="478"/>
          <ac:spMkLst>
            <pc:docMk/>
            <pc:sldMk cId="181625197" sldId="327"/>
            <ac:spMk id="22" creationId="{12778307-F173-4F4A-D781-D9B10512C112}"/>
          </ac:spMkLst>
        </pc:spChg>
        <pc:spChg chg="add del mod">
          <ac:chgData name="Alain Vandal" userId="4daccf5d-8169-4cdb-a279-c24194ffa82a" providerId="ADAL" clId="{E1798C78-D970-445D-8FF7-1125DAAD68FA}" dt="2023-11-19T20:41:06.571" v="4386" actId="478"/>
          <ac:spMkLst>
            <pc:docMk/>
            <pc:sldMk cId="181625197" sldId="327"/>
            <ac:spMk id="26" creationId="{DE8919C3-663A-73B9-36B9-6B6F951FD62B}"/>
          </ac:spMkLst>
        </pc:spChg>
        <pc:spChg chg="add del mod">
          <ac:chgData name="Alain Vandal" userId="4daccf5d-8169-4cdb-a279-c24194ffa82a" providerId="ADAL" clId="{E1798C78-D970-445D-8FF7-1125DAAD68FA}" dt="2023-11-19T20:41:06.571" v="4386" actId="478"/>
          <ac:spMkLst>
            <pc:docMk/>
            <pc:sldMk cId="181625197" sldId="327"/>
            <ac:spMk id="27" creationId="{E70B2E68-05D8-B90D-E824-2BD1E7FF8ACC}"/>
          </ac:spMkLst>
        </pc:spChg>
        <pc:spChg chg="add del mod">
          <ac:chgData name="Alain Vandal" userId="4daccf5d-8169-4cdb-a279-c24194ffa82a" providerId="ADAL" clId="{E1798C78-D970-445D-8FF7-1125DAAD68FA}" dt="2023-11-19T20:41:06.571" v="4386" actId="478"/>
          <ac:spMkLst>
            <pc:docMk/>
            <pc:sldMk cId="181625197" sldId="327"/>
            <ac:spMk id="28" creationId="{E3092FBE-87F8-7C3A-BC2E-D3B4549E4E16}"/>
          </ac:spMkLst>
        </pc:spChg>
        <pc:spChg chg="add mod topLvl">
          <ac:chgData name="Alain Vandal" userId="4daccf5d-8169-4cdb-a279-c24194ffa82a" providerId="ADAL" clId="{E1798C78-D970-445D-8FF7-1125DAAD68FA}" dt="2023-11-22T02:27:50.850" v="5127" actId="164"/>
          <ac:spMkLst>
            <pc:docMk/>
            <pc:sldMk cId="181625197" sldId="327"/>
            <ac:spMk id="36" creationId="{B675E6F6-DBE9-8C6F-EF42-CE2D16C14562}"/>
          </ac:spMkLst>
        </pc:spChg>
        <pc:spChg chg="add mod topLvl">
          <ac:chgData name="Alain Vandal" userId="4daccf5d-8169-4cdb-a279-c24194ffa82a" providerId="ADAL" clId="{E1798C78-D970-445D-8FF7-1125DAAD68FA}" dt="2023-11-22T02:28:11.014" v="5129" actId="164"/>
          <ac:spMkLst>
            <pc:docMk/>
            <pc:sldMk cId="181625197" sldId="327"/>
            <ac:spMk id="44" creationId="{99DB1C52-6DE2-2038-637E-CFE1C44FCE05}"/>
          </ac:spMkLst>
        </pc:spChg>
        <pc:spChg chg="add del mod ord">
          <ac:chgData name="Alain Vandal" userId="4daccf5d-8169-4cdb-a279-c24194ffa82a" providerId="ADAL" clId="{E1798C78-D970-445D-8FF7-1125DAAD68FA}" dt="2023-11-20T01:49:18.177" v="4499" actId="1036"/>
          <ac:spMkLst>
            <pc:docMk/>
            <pc:sldMk cId="181625197" sldId="327"/>
            <ac:spMk id="48" creationId="{AF8C0889-123F-DC5E-811F-BAA9BE0FD896}"/>
          </ac:spMkLst>
        </pc:spChg>
        <pc:spChg chg="add del mod">
          <ac:chgData name="Alain Vandal" userId="4daccf5d-8169-4cdb-a279-c24194ffa82a" providerId="ADAL" clId="{E1798C78-D970-445D-8FF7-1125DAAD68FA}" dt="2023-11-20T01:46:15.379" v="4492" actId="478"/>
          <ac:spMkLst>
            <pc:docMk/>
            <pc:sldMk cId="181625197" sldId="327"/>
            <ac:spMk id="54" creationId="{CD4DA067-B457-12DC-79F4-AE9D78EF77D6}"/>
          </ac:spMkLst>
        </pc:spChg>
        <pc:grpChg chg="add mod">
          <ac:chgData name="Alain Vandal" userId="4daccf5d-8169-4cdb-a279-c24194ffa82a" providerId="ADAL" clId="{E1798C78-D970-445D-8FF7-1125DAAD68FA}" dt="2023-11-22T02:27:50.850" v="5127" actId="164"/>
          <ac:grpSpMkLst>
            <pc:docMk/>
            <pc:sldMk cId="181625197" sldId="327"/>
            <ac:grpSpMk id="2" creationId="{4F101BBD-9DE3-543B-3F01-F9BB943AC3F6}"/>
          </ac:grpSpMkLst>
        </pc:grpChg>
        <pc:grpChg chg="add mod">
          <ac:chgData name="Alain Vandal" userId="4daccf5d-8169-4cdb-a279-c24194ffa82a" providerId="ADAL" clId="{E1798C78-D970-445D-8FF7-1125DAAD68FA}" dt="2023-11-22T02:28:11.014" v="5129" actId="164"/>
          <ac:grpSpMkLst>
            <pc:docMk/>
            <pc:sldMk cId="181625197" sldId="327"/>
            <ac:grpSpMk id="3" creationId="{6A506610-BEF2-5A98-E5AC-BBCDAE2D1C31}"/>
          </ac:grpSpMkLst>
        </pc:grpChg>
        <pc:grpChg chg="add del mod">
          <ac:chgData name="Alain Vandal" userId="4daccf5d-8169-4cdb-a279-c24194ffa82a" providerId="ADAL" clId="{E1798C78-D970-445D-8FF7-1125DAAD68FA}" dt="2023-11-19T20:51:55.746" v="4451" actId="165"/>
          <ac:grpSpMkLst>
            <pc:docMk/>
            <pc:sldMk cId="181625197" sldId="327"/>
            <ac:grpSpMk id="41" creationId="{67F8163A-567D-A4DB-4879-12BCA7059BBC}"/>
          </ac:grpSpMkLst>
        </pc:grpChg>
        <pc:grpChg chg="add del mod">
          <ac:chgData name="Alain Vandal" userId="4daccf5d-8169-4cdb-a279-c24194ffa82a" providerId="ADAL" clId="{E1798C78-D970-445D-8FF7-1125DAAD68FA}" dt="2023-11-19T20:53:02.942" v="4464" actId="165"/>
          <ac:grpSpMkLst>
            <pc:docMk/>
            <pc:sldMk cId="181625197" sldId="327"/>
            <ac:grpSpMk id="45" creationId="{BF59422C-C369-1284-56C0-1EDAE5BD9F44}"/>
          </ac:grpSpMkLst>
        </pc:grpChg>
        <pc:grpChg chg="add del mod">
          <ac:chgData name="Alain Vandal" userId="4daccf5d-8169-4cdb-a279-c24194ffa82a" providerId="ADAL" clId="{E1798C78-D970-445D-8FF7-1125DAAD68FA}" dt="2023-11-22T02:28:02.649" v="5128" actId="165"/>
          <ac:grpSpMkLst>
            <pc:docMk/>
            <pc:sldMk cId="181625197" sldId="327"/>
            <ac:grpSpMk id="46" creationId="{119D25E5-F772-8F30-9A48-3C383860C398}"/>
          </ac:grpSpMkLst>
        </pc:grpChg>
        <pc:grpChg chg="add del mod">
          <ac:chgData name="Alain Vandal" userId="4daccf5d-8169-4cdb-a279-c24194ffa82a" providerId="ADAL" clId="{E1798C78-D970-445D-8FF7-1125DAAD68FA}" dt="2023-11-22T02:27:37.909" v="5126" actId="165"/>
          <ac:grpSpMkLst>
            <pc:docMk/>
            <pc:sldMk cId="181625197" sldId="327"/>
            <ac:grpSpMk id="47" creationId="{31B56A91-A8DC-D998-5CCA-4DA2E4346043}"/>
          </ac:grpSpMkLst>
        </pc:grpChg>
        <pc:grpChg chg="add del mod">
          <ac:chgData name="Alain Vandal" userId="4daccf5d-8169-4cdb-a279-c24194ffa82a" providerId="ADAL" clId="{E1798C78-D970-445D-8FF7-1125DAAD68FA}" dt="2023-11-22T02:27:25.371" v="5125" actId="165"/>
          <ac:grpSpMkLst>
            <pc:docMk/>
            <pc:sldMk cId="181625197" sldId="327"/>
            <ac:grpSpMk id="51" creationId="{C0EA9F1D-4675-F951-378C-0738CE911BF1}"/>
          </ac:grpSpMkLst>
        </pc:grpChg>
        <pc:graphicFrameChg chg="del">
          <ac:chgData name="Alain Vandal" userId="4daccf5d-8169-4cdb-a279-c24194ffa82a" providerId="ADAL" clId="{E1798C78-D970-445D-8FF7-1125DAAD68FA}" dt="2023-11-19T05:56:29.447" v="4199" actId="478"/>
          <ac:graphicFrameMkLst>
            <pc:docMk/>
            <pc:sldMk cId="181625197" sldId="327"/>
            <ac:graphicFrameMk id="5" creationId="{1E7D0275-626A-FCCB-3B5D-31F31AE24060}"/>
          </ac:graphicFrameMkLst>
        </pc:graphicFrameChg>
        <pc:picChg chg="add mod">
          <ac:chgData name="Alain Vandal" userId="4daccf5d-8169-4cdb-a279-c24194ffa82a" providerId="ADAL" clId="{E1798C78-D970-445D-8FF7-1125DAAD68FA}" dt="2023-11-19T20:42:08.349" v="4389" actId="1076"/>
          <ac:picMkLst>
            <pc:docMk/>
            <pc:sldMk cId="181625197" sldId="327"/>
            <ac:picMk id="30" creationId="{5AD42862-74B5-4676-C629-4771BAC94F6A}"/>
          </ac:picMkLst>
        </pc:picChg>
        <pc:picChg chg="add mod topLvl modCrop">
          <ac:chgData name="Alain Vandal" userId="4daccf5d-8169-4cdb-a279-c24194ffa82a" providerId="ADAL" clId="{E1798C78-D970-445D-8FF7-1125DAAD68FA}" dt="2023-11-22T02:27:50.850" v="5127" actId="164"/>
          <ac:picMkLst>
            <pc:docMk/>
            <pc:sldMk cId="181625197" sldId="327"/>
            <ac:picMk id="32" creationId="{F8611501-853E-6688-CC24-9F159D5D7D9D}"/>
          </ac:picMkLst>
        </pc:picChg>
        <pc:picChg chg="add mod topLvl modCrop">
          <ac:chgData name="Alain Vandal" userId="4daccf5d-8169-4cdb-a279-c24194ffa82a" providerId="ADAL" clId="{E1798C78-D970-445D-8FF7-1125DAAD68FA}" dt="2023-11-22T02:27:50.850" v="5127" actId="164"/>
          <ac:picMkLst>
            <pc:docMk/>
            <pc:sldMk cId="181625197" sldId="327"/>
            <ac:picMk id="34" creationId="{50A3BC93-EED1-A905-C5DE-C1883B79E255}"/>
          </ac:picMkLst>
        </pc:picChg>
        <pc:picChg chg="add mod topLvl modCrop">
          <ac:chgData name="Alain Vandal" userId="4daccf5d-8169-4cdb-a279-c24194ffa82a" providerId="ADAL" clId="{E1798C78-D970-445D-8FF7-1125DAAD68FA}" dt="2023-11-22T02:28:11.014" v="5129" actId="164"/>
          <ac:picMkLst>
            <pc:docMk/>
            <pc:sldMk cId="181625197" sldId="327"/>
            <ac:picMk id="38" creationId="{8BE4D6A5-AFC6-61B5-1BC4-566AF7E1022B}"/>
          </ac:picMkLst>
        </pc:picChg>
        <pc:picChg chg="add mod topLvl modCrop">
          <ac:chgData name="Alain Vandal" userId="4daccf5d-8169-4cdb-a279-c24194ffa82a" providerId="ADAL" clId="{E1798C78-D970-445D-8FF7-1125DAAD68FA}" dt="2023-11-22T02:28:11.014" v="5129" actId="164"/>
          <ac:picMkLst>
            <pc:docMk/>
            <pc:sldMk cId="181625197" sldId="327"/>
            <ac:picMk id="40" creationId="{A312EAAB-56E8-7ACF-8F84-2A5D79E69710}"/>
          </ac:picMkLst>
        </pc:picChg>
        <pc:picChg chg="add del">
          <ac:chgData name="Alain Vandal" userId="4daccf5d-8169-4cdb-a279-c24194ffa82a" providerId="ADAL" clId="{E1798C78-D970-445D-8FF7-1125DAAD68FA}" dt="2023-11-19T20:51:03.006" v="4436" actId="22"/>
          <ac:picMkLst>
            <pc:docMk/>
            <pc:sldMk cId="181625197" sldId="327"/>
            <ac:picMk id="43" creationId="{0F507F53-6D71-01DC-C531-F03D95DEE7B7}"/>
          </ac:picMkLst>
        </pc:picChg>
        <pc:inkChg chg="add">
          <ac:chgData name="Alain Vandal" userId="4daccf5d-8169-4cdb-a279-c24194ffa82a" providerId="ADAL" clId="{E1798C78-D970-445D-8FF7-1125DAAD68FA}" dt="2023-11-19T20:46:54.181" v="4406" actId="9405"/>
          <ac:inkMkLst>
            <pc:docMk/>
            <pc:sldMk cId="181625197" sldId="327"/>
            <ac:inkMk id="35" creationId="{615CF8D9-BC01-B955-59C3-227A459E0F0D}"/>
          </ac:inkMkLst>
        </pc:inkChg>
        <pc:inkChg chg="add mod topLvl">
          <ac:chgData name="Alain Vandal" userId="4daccf5d-8169-4cdb-a279-c24194ffa82a" providerId="ADAL" clId="{E1798C78-D970-445D-8FF7-1125DAAD68FA}" dt="2023-11-22T02:27:50.850" v="5127" actId="164"/>
          <ac:inkMkLst>
            <pc:docMk/>
            <pc:sldMk cId="181625197" sldId="327"/>
            <ac:inkMk id="49" creationId="{5E2386B4-761C-236C-775A-222A51690071}"/>
          </ac:inkMkLst>
        </pc:inkChg>
        <pc:inkChg chg="add mod topLvl">
          <ac:chgData name="Alain Vandal" userId="4daccf5d-8169-4cdb-a279-c24194ffa82a" providerId="ADAL" clId="{E1798C78-D970-445D-8FF7-1125DAAD68FA}" dt="2023-11-22T02:28:11.014" v="5129" actId="164"/>
          <ac:inkMkLst>
            <pc:docMk/>
            <pc:sldMk cId="181625197" sldId="327"/>
            <ac:inkMk id="50" creationId="{242ECCC0-C924-0454-7D7D-E3D3AFD00F3F}"/>
          </ac:inkMkLst>
        </pc:inkChg>
        <pc:inkChg chg="add mod">
          <ac:chgData name="Alain Vandal" userId="4daccf5d-8169-4cdb-a279-c24194ffa82a" providerId="ADAL" clId="{E1798C78-D970-445D-8FF7-1125DAAD68FA}" dt="2023-11-22T02:28:11.014" v="5129" actId="164"/>
          <ac:inkMkLst>
            <pc:docMk/>
            <pc:sldMk cId="181625197" sldId="327"/>
            <ac:inkMk id="52" creationId="{2813BE80-C4F4-741F-586B-5FA4F813D5CD}"/>
          </ac:inkMkLst>
        </pc:inkChg>
        <pc:cxnChg chg="add del mod">
          <ac:chgData name="Alain Vandal" userId="4daccf5d-8169-4cdb-a279-c24194ffa82a" providerId="ADAL" clId="{E1798C78-D970-445D-8FF7-1125DAAD68FA}" dt="2023-11-19T20:41:06.571" v="4386" actId="478"/>
          <ac:cxnSpMkLst>
            <pc:docMk/>
            <pc:sldMk cId="181625197" sldId="327"/>
            <ac:cxnSpMk id="6" creationId="{2CD0DE13-5340-57FF-25ED-C3847F72382D}"/>
          </ac:cxnSpMkLst>
        </pc:cxnChg>
        <pc:cxnChg chg="del">
          <ac:chgData name="Alain Vandal" userId="4daccf5d-8169-4cdb-a279-c24194ffa82a" providerId="ADAL" clId="{E1798C78-D970-445D-8FF7-1125DAAD68FA}" dt="2023-11-19T05:56:10.952" v="4198"/>
          <ac:cxnSpMkLst>
            <pc:docMk/>
            <pc:sldMk cId="181625197" sldId="327"/>
            <ac:cxnSpMk id="11" creationId="{C5025DAC-8B93-4160-B017-3A274A5828C0}"/>
          </ac:cxnSpMkLst>
        </pc:cxnChg>
        <pc:cxnChg chg="del">
          <ac:chgData name="Alain Vandal" userId="4daccf5d-8169-4cdb-a279-c24194ffa82a" providerId="ADAL" clId="{E1798C78-D970-445D-8FF7-1125DAAD68FA}" dt="2023-11-19T05:56:10.952" v="4198"/>
          <ac:cxnSpMkLst>
            <pc:docMk/>
            <pc:sldMk cId="181625197" sldId="327"/>
            <ac:cxnSpMk id="15" creationId="{2752F38C-F560-47AA-90AD-209F39C04150}"/>
          </ac:cxnSpMkLst>
        </pc:cxnChg>
        <pc:cxnChg chg="add del mod">
          <ac:chgData name="Alain Vandal" userId="4daccf5d-8169-4cdb-a279-c24194ffa82a" providerId="ADAL" clId="{E1798C78-D970-445D-8FF7-1125DAAD68FA}" dt="2023-11-19T20:41:06.571" v="4386" actId="478"/>
          <ac:cxnSpMkLst>
            <pc:docMk/>
            <pc:sldMk cId="181625197" sldId="327"/>
            <ac:cxnSpMk id="18" creationId="{88BEF72D-8D27-D958-57DC-ACBB6BA443EC}"/>
          </ac:cxnSpMkLst>
        </pc:cxnChg>
        <pc:cxnChg chg="add del mod">
          <ac:chgData name="Alain Vandal" userId="4daccf5d-8169-4cdb-a279-c24194ffa82a" providerId="ADAL" clId="{E1798C78-D970-445D-8FF7-1125DAAD68FA}" dt="2023-11-19T20:41:06.571" v="4386" actId="478"/>
          <ac:cxnSpMkLst>
            <pc:docMk/>
            <pc:sldMk cId="181625197" sldId="327"/>
            <ac:cxnSpMk id="23" creationId="{22D15202-D0A0-0441-735D-02BFED04D947}"/>
          </ac:cxnSpMkLst>
        </pc:cxnChg>
      </pc:sldChg>
      <pc:sldChg chg="addSp delSp modSp add mod modAnim">
        <pc:chgData name="Alain Vandal" userId="4daccf5d-8169-4cdb-a279-c24194ffa82a" providerId="ADAL" clId="{E1798C78-D970-445D-8FF7-1125DAAD68FA}" dt="2023-11-20T23:13:34.712" v="4964"/>
        <pc:sldMkLst>
          <pc:docMk/>
          <pc:sldMk cId="3399804189" sldId="328"/>
        </pc:sldMkLst>
        <pc:spChg chg="add mod">
          <ac:chgData name="Alain Vandal" userId="4daccf5d-8169-4cdb-a279-c24194ffa82a" providerId="ADAL" clId="{E1798C78-D970-445D-8FF7-1125DAAD68FA}" dt="2023-11-20T04:22:02.862" v="4773" actId="14100"/>
          <ac:spMkLst>
            <pc:docMk/>
            <pc:sldMk cId="3399804189" sldId="328"/>
            <ac:spMk id="2" creationId="{EC8C0A3D-0809-ED81-D674-187BDD9D637A}"/>
          </ac:spMkLst>
        </pc:spChg>
        <pc:spChg chg="add mod">
          <ac:chgData name="Alain Vandal" userId="4daccf5d-8169-4cdb-a279-c24194ffa82a" providerId="ADAL" clId="{E1798C78-D970-445D-8FF7-1125DAAD68FA}" dt="2023-11-20T04:27:57.101" v="4804" actId="164"/>
          <ac:spMkLst>
            <pc:docMk/>
            <pc:sldMk cId="3399804189" sldId="328"/>
            <ac:spMk id="9" creationId="{1A69663D-92A1-B951-FE13-B5E69CE633F7}"/>
          </ac:spMkLst>
        </pc:spChg>
        <pc:spChg chg="add mod">
          <ac:chgData name="Alain Vandal" userId="4daccf5d-8169-4cdb-a279-c24194ffa82a" providerId="ADAL" clId="{E1798C78-D970-445D-8FF7-1125DAAD68FA}" dt="2023-11-20T04:36:05.748" v="4846" actId="164"/>
          <ac:spMkLst>
            <pc:docMk/>
            <pc:sldMk cId="3399804189" sldId="328"/>
            <ac:spMk id="15" creationId="{C86E69CC-68B9-3B98-99EF-9CFD7B7D6BB4}"/>
          </ac:spMkLst>
        </pc:spChg>
        <pc:spChg chg="add mod">
          <ac:chgData name="Alain Vandal" userId="4daccf5d-8169-4cdb-a279-c24194ffa82a" providerId="ADAL" clId="{E1798C78-D970-445D-8FF7-1125DAAD68FA}" dt="2023-11-20T04:36:29.632" v="4848" actId="164"/>
          <ac:spMkLst>
            <pc:docMk/>
            <pc:sldMk cId="3399804189" sldId="328"/>
            <ac:spMk id="20" creationId="{56298987-24F4-8951-26A9-A25870356D93}"/>
          </ac:spMkLst>
        </pc:spChg>
        <pc:spChg chg="add mod">
          <ac:chgData name="Alain Vandal" userId="4daccf5d-8169-4cdb-a279-c24194ffa82a" providerId="ADAL" clId="{E1798C78-D970-445D-8FF7-1125DAAD68FA}" dt="2023-11-20T04:39:05.930" v="4866" actId="164"/>
          <ac:spMkLst>
            <pc:docMk/>
            <pc:sldMk cId="3399804189" sldId="328"/>
            <ac:spMk id="27" creationId="{22013BDB-FA27-987B-14AE-F2E32222DDBB}"/>
          </ac:spMkLst>
        </pc:spChg>
        <pc:spChg chg="add mod">
          <ac:chgData name="Alain Vandal" userId="4daccf5d-8169-4cdb-a279-c24194ffa82a" providerId="ADAL" clId="{E1798C78-D970-445D-8FF7-1125DAAD68FA}" dt="2023-11-20T04:43:15.800" v="4892" actId="164"/>
          <ac:spMkLst>
            <pc:docMk/>
            <pc:sldMk cId="3399804189" sldId="328"/>
            <ac:spMk id="39" creationId="{E80B4403-50E4-D929-D6A3-DDF693E430C8}"/>
          </ac:spMkLst>
        </pc:spChg>
        <pc:spChg chg="mod">
          <ac:chgData name="Alain Vandal" userId="4daccf5d-8169-4cdb-a279-c24194ffa82a" providerId="ADAL" clId="{E1798C78-D970-445D-8FF7-1125DAAD68FA}" dt="2023-11-20T01:49:10.301" v="4498" actId="1036"/>
          <ac:spMkLst>
            <pc:docMk/>
            <pc:sldMk cId="3399804189" sldId="328"/>
            <ac:spMk id="48" creationId="{AF8C0889-123F-DC5E-811F-BAA9BE0FD896}"/>
          </ac:spMkLst>
        </pc:spChg>
        <pc:spChg chg="add mod">
          <ac:chgData name="Alain Vandal" userId="4daccf5d-8169-4cdb-a279-c24194ffa82a" providerId="ADAL" clId="{E1798C78-D970-445D-8FF7-1125DAAD68FA}" dt="2023-11-20T23:05:48.147" v="4905" actId="164"/>
          <ac:spMkLst>
            <pc:docMk/>
            <pc:sldMk cId="3399804189" sldId="328"/>
            <ac:spMk id="54" creationId="{DA2FE09C-6671-47C8-AB91-08C2BBA7192C}"/>
          </ac:spMkLst>
        </pc:spChg>
        <pc:spChg chg="add mod">
          <ac:chgData name="Alain Vandal" userId="4daccf5d-8169-4cdb-a279-c24194ffa82a" providerId="ADAL" clId="{E1798C78-D970-445D-8FF7-1125DAAD68FA}" dt="2023-11-20T23:08:40.825" v="4921" actId="164"/>
          <ac:spMkLst>
            <pc:docMk/>
            <pc:sldMk cId="3399804189" sldId="328"/>
            <ac:spMk id="60" creationId="{08265CF1-F48E-9595-BFEF-81E83F6CB696}"/>
          </ac:spMkLst>
        </pc:spChg>
        <pc:grpChg chg="add del mod">
          <ac:chgData name="Alain Vandal" userId="4daccf5d-8169-4cdb-a279-c24194ffa82a" providerId="ADAL" clId="{E1798C78-D970-445D-8FF7-1125DAAD68FA}" dt="2023-11-20T04:25:43.704" v="4786" actId="165"/>
          <ac:grpSpMkLst>
            <pc:docMk/>
            <pc:sldMk cId="3399804189" sldId="328"/>
            <ac:grpSpMk id="7" creationId="{DE9ED046-0CC4-FE6C-D2F7-4D27AD1D968D}"/>
          </ac:grpSpMkLst>
        </pc:grpChg>
        <pc:grpChg chg="add mod">
          <ac:chgData name="Alain Vandal" userId="4daccf5d-8169-4cdb-a279-c24194ffa82a" providerId="ADAL" clId="{E1798C78-D970-445D-8FF7-1125DAAD68FA}" dt="2023-11-20T04:27:57.101" v="4804" actId="164"/>
          <ac:grpSpMkLst>
            <pc:docMk/>
            <pc:sldMk cId="3399804189" sldId="328"/>
            <ac:grpSpMk id="8" creationId="{D944EBAE-EF53-9511-3839-BA299B636E2B}"/>
          </ac:grpSpMkLst>
        </pc:grpChg>
        <pc:grpChg chg="add mod">
          <ac:chgData name="Alain Vandal" userId="4daccf5d-8169-4cdb-a279-c24194ffa82a" providerId="ADAL" clId="{E1798C78-D970-445D-8FF7-1125DAAD68FA}" dt="2023-11-20T04:27:57.101" v="4804" actId="164"/>
          <ac:grpSpMkLst>
            <pc:docMk/>
            <pc:sldMk cId="3399804189" sldId="328"/>
            <ac:grpSpMk id="10" creationId="{6D01DF1F-2572-9F00-44C7-336C9A4D6ECB}"/>
          </ac:grpSpMkLst>
        </pc:grpChg>
        <pc:grpChg chg="add mod">
          <ac:chgData name="Alain Vandal" userId="4daccf5d-8169-4cdb-a279-c24194ffa82a" providerId="ADAL" clId="{E1798C78-D970-445D-8FF7-1125DAAD68FA}" dt="2023-11-20T04:36:05.748" v="4846" actId="164"/>
          <ac:grpSpMkLst>
            <pc:docMk/>
            <pc:sldMk cId="3399804189" sldId="328"/>
            <ac:grpSpMk id="21" creationId="{B1F61E4A-08C8-ED4C-F80A-F6CED8531E0A}"/>
          </ac:grpSpMkLst>
        </pc:grpChg>
        <pc:grpChg chg="add mod">
          <ac:chgData name="Alain Vandal" userId="4daccf5d-8169-4cdb-a279-c24194ffa82a" providerId="ADAL" clId="{E1798C78-D970-445D-8FF7-1125DAAD68FA}" dt="2023-11-20T04:36:35.745" v="4849" actId="1076"/>
          <ac:grpSpMkLst>
            <pc:docMk/>
            <pc:sldMk cId="3399804189" sldId="328"/>
            <ac:grpSpMk id="22" creationId="{2647B163-A424-C388-47E5-BF50B9F7ED10}"/>
          </ac:grpSpMkLst>
        </pc:grpChg>
        <pc:grpChg chg="add mod">
          <ac:chgData name="Alain Vandal" userId="4daccf5d-8169-4cdb-a279-c24194ffa82a" providerId="ADAL" clId="{E1798C78-D970-445D-8FF7-1125DAAD68FA}" dt="2023-11-20T04:39:05.930" v="4866" actId="164"/>
          <ac:grpSpMkLst>
            <pc:docMk/>
            <pc:sldMk cId="3399804189" sldId="328"/>
            <ac:grpSpMk id="28" creationId="{A82CDF62-DC3B-BD16-8DA5-D203CF518C07}"/>
          </ac:grpSpMkLst>
        </pc:grpChg>
        <pc:grpChg chg="add mod">
          <ac:chgData name="Alain Vandal" userId="4daccf5d-8169-4cdb-a279-c24194ffa82a" providerId="ADAL" clId="{E1798C78-D970-445D-8FF7-1125DAAD68FA}" dt="2023-11-20T04:43:15.800" v="4892" actId="164"/>
          <ac:grpSpMkLst>
            <pc:docMk/>
            <pc:sldMk cId="3399804189" sldId="328"/>
            <ac:grpSpMk id="43" creationId="{7694498B-158F-47D5-69E6-46CEE6E659BC}"/>
          </ac:grpSpMkLst>
        </pc:grpChg>
        <pc:grpChg chg="del">
          <ac:chgData name="Alain Vandal" userId="4daccf5d-8169-4cdb-a279-c24194ffa82a" providerId="ADAL" clId="{E1798C78-D970-445D-8FF7-1125DAAD68FA}" dt="2023-11-20T01:48:53.247" v="4496" actId="478"/>
          <ac:grpSpMkLst>
            <pc:docMk/>
            <pc:sldMk cId="3399804189" sldId="328"/>
            <ac:grpSpMk id="46" creationId="{119D25E5-F772-8F30-9A48-3C383860C398}"/>
          </ac:grpSpMkLst>
        </pc:grpChg>
        <pc:grpChg chg="del">
          <ac:chgData name="Alain Vandal" userId="4daccf5d-8169-4cdb-a279-c24194ffa82a" providerId="ADAL" clId="{E1798C78-D970-445D-8FF7-1125DAAD68FA}" dt="2023-11-20T01:48:51.713" v="4495" actId="478"/>
          <ac:grpSpMkLst>
            <pc:docMk/>
            <pc:sldMk cId="3399804189" sldId="328"/>
            <ac:grpSpMk id="47" creationId="{31B56A91-A8DC-D998-5CCA-4DA2E4346043}"/>
          </ac:grpSpMkLst>
        </pc:grpChg>
        <pc:grpChg chg="add mod">
          <ac:chgData name="Alain Vandal" userId="4daccf5d-8169-4cdb-a279-c24194ffa82a" providerId="ADAL" clId="{E1798C78-D970-445D-8FF7-1125DAAD68FA}" dt="2023-11-20T23:05:48.147" v="4905" actId="164"/>
          <ac:grpSpMkLst>
            <pc:docMk/>
            <pc:sldMk cId="3399804189" sldId="328"/>
            <ac:grpSpMk id="55" creationId="{9C4CE46F-4AD1-0B7C-56DA-FD1AEAB0571D}"/>
          </ac:grpSpMkLst>
        </pc:grpChg>
        <pc:grpChg chg="add mod">
          <ac:chgData name="Alain Vandal" userId="4daccf5d-8169-4cdb-a279-c24194ffa82a" providerId="ADAL" clId="{E1798C78-D970-445D-8FF7-1125DAAD68FA}" dt="2023-11-20T23:08:40.825" v="4921" actId="164"/>
          <ac:grpSpMkLst>
            <pc:docMk/>
            <pc:sldMk cId="3399804189" sldId="328"/>
            <ac:grpSpMk id="61" creationId="{212F37DF-3F50-8921-0A82-04B497676DBF}"/>
          </ac:grpSpMkLst>
        </pc:grpChg>
        <pc:picChg chg="add mod topLvl">
          <ac:chgData name="Alain Vandal" userId="4daccf5d-8169-4cdb-a279-c24194ffa82a" providerId="ADAL" clId="{E1798C78-D970-445D-8FF7-1125DAAD68FA}" dt="2023-11-20T04:26:22.072" v="4790" actId="164"/>
          <ac:picMkLst>
            <pc:docMk/>
            <pc:sldMk cId="3399804189" sldId="328"/>
            <ac:picMk id="4" creationId="{D09E4537-39BB-F3A2-6C72-68E273A5D55E}"/>
          </ac:picMkLst>
        </pc:picChg>
        <pc:picChg chg="add mod topLvl">
          <ac:chgData name="Alain Vandal" userId="4daccf5d-8169-4cdb-a279-c24194ffa82a" providerId="ADAL" clId="{E1798C78-D970-445D-8FF7-1125DAAD68FA}" dt="2023-11-20T04:26:22.072" v="4790" actId="164"/>
          <ac:picMkLst>
            <pc:docMk/>
            <pc:sldMk cId="3399804189" sldId="328"/>
            <ac:picMk id="6" creationId="{2040D5C4-6698-E8AB-921D-CFE5EFC49818}"/>
          </ac:picMkLst>
        </pc:picChg>
        <pc:picChg chg="add mod">
          <ac:chgData name="Alain Vandal" userId="4daccf5d-8169-4cdb-a279-c24194ffa82a" providerId="ADAL" clId="{E1798C78-D970-445D-8FF7-1125DAAD68FA}" dt="2023-11-20T04:36:05.748" v="4846" actId="164"/>
          <ac:picMkLst>
            <pc:docMk/>
            <pc:sldMk cId="3399804189" sldId="328"/>
            <ac:picMk id="12" creationId="{BD2D5CD2-0938-7B02-C8CB-AAE6077C57E8}"/>
          </ac:picMkLst>
        </pc:picChg>
        <pc:picChg chg="add mod">
          <ac:chgData name="Alain Vandal" userId="4daccf5d-8169-4cdb-a279-c24194ffa82a" providerId="ADAL" clId="{E1798C78-D970-445D-8FF7-1125DAAD68FA}" dt="2023-11-20T04:36:05.748" v="4846" actId="164"/>
          <ac:picMkLst>
            <pc:docMk/>
            <pc:sldMk cId="3399804189" sldId="328"/>
            <ac:picMk id="14" creationId="{96F9B5AC-012E-73D1-C2B0-8CB942E44B98}"/>
          </ac:picMkLst>
        </pc:picChg>
        <pc:picChg chg="add mod">
          <ac:chgData name="Alain Vandal" userId="4daccf5d-8169-4cdb-a279-c24194ffa82a" providerId="ADAL" clId="{E1798C78-D970-445D-8FF7-1125DAAD68FA}" dt="2023-11-20T04:36:29.632" v="4848" actId="164"/>
          <ac:picMkLst>
            <pc:docMk/>
            <pc:sldMk cId="3399804189" sldId="328"/>
            <ac:picMk id="17" creationId="{05280BCB-B025-CB16-B1FC-441BCB2DD437}"/>
          </ac:picMkLst>
        </pc:picChg>
        <pc:picChg chg="add mod">
          <ac:chgData name="Alain Vandal" userId="4daccf5d-8169-4cdb-a279-c24194ffa82a" providerId="ADAL" clId="{E1798C78-D970-445D-8FF7-1125DAAD68FA}" dt="2023-11-20T04:36:29.632" v="4848" actId="164"/>
          <ac:picMkLst>
            <pc:docMk/>
            <pc:sldMk cId="3399804189" sldId="328"/>
            <ac:picMk id="19" creationId="{D3BEE30E-7FE5-DCFE-065B-ABD8DEB9D536}"/>
          </ac:picMkLst>
        </pc:picChg>
        <pc:picChg chg="add mod">
          <ac:chgData name="Alain Vandal" userId="4daccf5d-8169-4cdb-a279-c24194ffa82a" providerId="ADAL" clId="{E1798C78-D970-445D-8FF7-1125DAAD68FA}" dt="2023-11-20T04:39:05.930" v="4866" actId="164"/>
          <ac:picMkLst>
            <pc:docMk/>
            <pc:sldMk cId="3399804189" sldId="328"/>
            <ac:picMk id="24" creationId="{F4A74880-068F-CDD8-FA68-B20B91CEB51E}"/>
          </ac:picMkLst>
        </pc:picChg>
        <pc:picChg chg="add mod">
          <ac:chgData name="Alain Vandal" userId="4daccf5d-8169-4cdb-a279-c24194ffa82a" providerId="ADAL" clId="{E1798C78-D970-445D-8FF7-1125DAAD68FA}" dt="2023-11-20T04:39:05.930" v="4866" actId="164"/>
          <ac:picMkLst>
            <pc:docMk/>
            <pc:sldMk cId="3399804189" sldId="328"/>
            <ac:picMk id="26" creationId="{929F8AAC-2D10-2827-D530-76FA3066817D}"/>
          </ac:picMkLst>
        </pc:picChg>
        <pc:picChg chg="del">
          <ac:chgData name="Alain Vandal" userId="4daccf5d-8169-4cdb-a279-c24194ffa82a" providerId="ADAL" clId="{E1798C78-D970-445D-8FF7-1125DAAD68FA}" dt="2023-11-20T01:48:50.517" v="4494" actId="478"/>
          <ac:picMkLst>
            <pc:docMk/>
            <pc:sldMk cId="3399804189" sldId="328"/>
            <ac:picMk id="30" creationId="{5AD42862-74B5-4676-C629-4771BAC94F6A}"/>
          </ac:picMkLst>
        </pc:picChg>
        <pc:picChg chg="add mod">
          <ac:chgData name="Alain Vandal" userId="4daccf5d-8169-4cdb-a279-c24194ffa82a" providerId="ADAL" clId="{E1798C78-D970-445D-8FF7-1125DAAD68FA}" dt="2023-11-20T04:43:15.800" v="4892" actId="164"/>
          <ac:picMkLst>
            <pc:docMk/>
            <pc:sldMk cId="3399804189" sldId="328"/>
            <ac:picMk id="31" creationId="{6B8C047C-250E-3C1C-F672-FC2D176EC168}"/>
          </ac:picMkLst>
        </pc:picChg>
        <pc:picChg chg="add mod">
          <ac:chgData name="Alain Vandal" userId="4daccf5d-8169-4cdb-a279-c24194ffa82a" providerId="ADAL" clId="{E1798C78-D970-445D-8FF7-1125DAAD68FA}" dt="2023-11-20T04:43:15.800" v="4892" actId="164"/>
          <ac:picMkLst>
            <pc:docMk/>
            <pc:sldMk cId="3399804189" sldId="328"/>
            <ac:picMk id="37" creationId="{94D59B03-F56C-CD5B-E591-ACFCCBA93574}"/>
          </ac:picMkLst>
        </pc:picChg>
        <pc:picChg chg="add mod">
          <ac:chgData name="Alain Vandal" userId="4daccf5d-8169-4cdb-a279-c24194ffa82a" providerId="ADAL" clId="{E1798C78-D970-445D-8FF7-1125DAAD68FA}" dt="2023-11-20T23:05:48.147" v="4905" actId="164"/>
          <ac:picMkLst>
            <pc:docMk/>
            <pc:sldMk cId="3399804189" sldId="328"/>
            <ac:picMk id="42" creationId="{81CE92C7-3110-CF3C-56B2-34C3E8081524}"/>
          </ac:picMkLst>
        </pc:picChg>
        <pc:picChg chg="add mod">
          <ac:chgData name="Alain Vandal" userId="4daccf5d-8169-4cdb-a279-c24194ffa82a" providerId="ADAL" clId="{E1798C78-D970-445D-8FF7-1125DAAD68FA}" dt="2023-11-20T23:05:48.147" v="4905" actId="164"/>
          <ac:picMkLst>
            <pc:docMk/>
            <pc:sldMk cId="3399804189" sldId="328"/>
            <ac:picMk id="53" creationId="{D86EB463-1167-AE18-831B-0D65AEA1C807}"/>
          </ac:picMkLst>
        </pc:picChg>
        <pc:picChg chg="add mod">
          <ac:chgData name="Alain Vandal" userId="4daccf5d-8169-4cdb-a279-c24194ffa82a" providerId="ADAL" clId="{E1798C78-D970-445D-8FF7-1125DAAD68FA}" dt="2023-11-20T23:08:40.825" v="4921" actId="164"/>
          <ac:picMkLst>
            <pc:docMk/>
            <pc:sldMk cId="3399804189" sldId="328"/>
            <ac:picMk id="57" creationId="{12447425-2304-FAA0-61B6-0FA72033B942}"/>
          </ac:picMkLst>
        </pc:picChg>
        <pc:picChg chg="add mod">
          <ac:chgData name="Alain Vandal" userId="4daccf5d-8169-4cdb-a279-c24194ffa82a" providerId="ADAL" clId="{E1798C78-D970-445D-8FF7-1125DAAD68FA}" dt="2023-11-20T23:08:40.825" v="4921" actId="164"/>
          <ac:picMkLst>
            <pc:docMk/>
            <pc:sldMk cId="3399804189" sldId="328"/>
            <ac:picMk id="59" creationId="{1E6EC889-1195-51A4-0893-D3F3ECC5ADC3}"/>
          </ac:picMkLst>
        </pc:picChg>
        <pc:inkChg chg="del">
          <ac:chgData name="Alain Vandal" userId="4daccf5d-8169-4cdb-a279-c24194ffa82a" providerId="ADAL" clId="{E1798C78-D970-445D-8FF7-1125DAAD68FA}" dt="2023-11-20T01:48:54.803" v="4497" actId="478"/>
          <ac:inkMkLst>
            <pc:docMk/>
            <pc:sldMk cId="3399804189" sldId="328"/>
            <ac:inkMk id="52" creationId="{2813BE80-C4F4-741F-586B-5FA4F813D5CD}"/>
          </ac:inkMkLst>
        </pc:inkChg>
      </pc:sldChg>
      <pc:sldChg chg="addSp delSp modSp add mod modNotesTx">
        <pc:chgData name="Alain Vandal" userId="4daccf5d-8169-4cdb-a279-c24194ffa82a" providerId="ADAL" clId="{E1798C78-D970-445D-8FF7-1125DAAD68FA}" dt="2023-11-26T02:27:56.356" v="9149" actId="20577"/>
        <pc:sldMkLst>
          <pc:docMk/>
          <pc:sldMk cId="156514166" sldId="329"/>
        </pc:sldMkLst>
        <pc:spChg chg="del">
          <ac:chgData name="Alain Vandal" userId="4daccf5d-8169-4cdb-a279-c24194ffa82a" providerId="ADAL" clId="{E1798C78-D970-445D-8FF7-1125DAAD68FA}" dt="2023-11-20T02:07:11.879" v="4733" actId="478"/>
          <ac:spMkLst>
            <pc:docMk/>
            <pc:sldMk cId="156514166" sldId="329"/>
            <ac:spMk id="2" creationId="{EC8C0A3D-0809-ED81-D674-187BDD9D637A}"/>
          </ac:spMkLst>
        </pc:spChg>
        <pc:spChg chg="add mod">
          <ac:chgData name="Alain Vandal" userId="4daccf5d-8169-4cdb-a279-c24194ffa82a" providerId="ADAL" clId="{E1798C78-D970-445D-8FF7-1125DAAD68FA}" dt="2023-11-20T02:11:10.344" v="4752" actId="1076"/>
          <ac:spMkLst>
            <pc:docMk/>
            <pc:sldMk cId="156514166" sldId="329"/>
            <ac:spMk id="7" creationId="{DCDE81F7-676D-62E6-ACD8-439FB3DC81C8}"/>
          </ac:spMkLst>
        </pc:spChg>
        <pc:spChg chg="mod">
          <ac:chgData name="Alain Vandal" userId="4daccf5d-8169-4cdb-a279-c24194ffa82a" providerId="ADAL" clId="{E1798C78-D970-445D-8FF7-1125DAAD68FA}" dt="2023-11-20T02:12:37.361" v="4754" actId="3064"/>
          <ac:spMkLst>
            <pc:docMk/>
            <pc:sldMk cId="156514166" sldId="329"/>
            <ac:spMk id="48" creationId="{AF8C0889-123F-DC5E-811F-BAA9BE0FD896}"/>
          </ac:spMkLst>
        </pc:spChg>
        <pc:picChg chg="add mod">
          <ac:chgData name="Alain Vandal" userId="4daccf5d-8169-4cdb-a279-c24194ffa82a" providerId="ADAL" clId="{E1798C78-D970-445D-8FF7-1125DAAD68FA}" dt="2023-11-22T03:02:18.470" v="5274" actId="1076"/>
          <ac:picMkLst>
            <pc:docMk/>
            <pc:sldMk cId="156514166" sldId="329"/>
            <ac:picMk id="3" creationId="{A5664052-FF52-E6A9-5B29-95552C01D9E7}"/>
          </ac:picMkLst>
        </pc:picChg>
        <pc:picChg chg="add del mod">
          <ac:chgData name="Alain Vandal" userId="4daccf5d-8169-4cdb-a279-c24194ffa82a" providerId="ADAL" clId="{E1798C78-D970-445D-8FF7-1125DAAD68FA}" dt="2023-11-22T03:02:08.146" v="5272" actId="478"/>
          <ac:picMkLst>
            <pc:docMk/>
            <pc:sldMk cId="156514166" sldId="329"/>
            <ac:picMk id="4" creationId="{F70F878F-B769-9824-18C3-0BBCF345A816}"/>
          </ac:picMkLst>
        </pc:picChg>
        <pc:picChg chg="add del mod">
          <ac:chgData name="Alain Vandal" userId="4daccf5d-8169-4cdb-a279-c24194ffa82a" providerId="ADAL" clId="{E1798C78-D970-445D-8FF7-1125DAAD68FA}" dt="2023-11-22T03:02:21.842" v="5275" actId="478"/>
          <ac:picMkLst>
            <pc:docMk/>
            <pc:sldMk cId="156514166" sldId="329"/>
            <ac:picMk id="6" creationId="{E88767C9-B4FE-5567-7AEC-88A0B6F64715}"/>
          </ac:picMkLst>
        </pc:picChg>
        <pc:picChg chg="add mod">
          <ac:chgData name="Alain Vandal" userId="4daccf5d-8169-4cdb-a279-c24194ffa82a" providerId="ADAL" clId="{E1798C78-D970-445D-8FF7-1125DAAD68FA}" dt="2023-11-22T03:03:06.785" v="5280" actId="1038"/>
          <ac:picMkLst>
            <pc:docMk/>
            <pc:sldMk cId="156514166" sldId="329"/>
            <ac:picMk id="8" creationId="{5F48AEFA-0737-AD32-2866-36738BA2D6C6}"/>
          </ac:picMkLst>
        </pc:picChg>
      </pc:sldChg>
      <pc:sldChg chg="add del">
        <pc:chgData name="Alain Vandal" userId="4daccf5d-8169-4cdb-a279-c24194ffa82a" providerId="ADAL" clId="{E1798C78-D970-445D-8FF7-1125DAAD68FA}" dt="2023-11-20T02:07:16.368" v="4735"/>
        <pc:sldMkLst>
          <pc:docMk/>
          <pc:sldMk cId="630112629" sldId="330"/>
        </pc:sldMkLst>
      </pc:sldChg>
      <pc:sldChg chg="addSp delSp modSp add mod ord modAnim">
        <pc:chgData name="Alain Vandal" userId="4daccf5d-8169-4cdb-a279-c24194ffa82a" providerId="ADAL" clId="{E1798C78-D970-445D-8FF7-1125DAAD68FA}" dt="2023-11-26T02:28:50.751" v="9154"/>
        <pc:sldMkLst>
          <pc:docMk/>
          <pc:sldMk cId="1161440214" sldId="330"/>
        </pc:sldMkLst>
        <pc:spChg chg="del">
          <ac:chgData name="Alain Vandal" userId="4daccf5d-8169-4cdb-a279-c24194ffa82a" providerId="ADAL" clId="{E1798C78-D970-445D-8FF7-1125DAAD68FA}" dt="2023-11-20T04:18:57.040" v="4766" actId="478"/>
          <ac:spMkLst>
            <pc:docMk/>
            <pc:sldMk cId="1161440214" sldId="330"/>
            <ac:spMk id="2" creationId="{EC8C0A3D-0809-ED81-D674-187BDD9D637A}"/>
          </ac:spMkLst>
        </pc:spChg>
        <pc:spChg chg="add mod">
          <ac:chgData name="Alain Vandal" userId="4daccf5d-8169-4cdb-a279-c24194ffa82a" providerId="ADAL" clId="{E1798C78-D970-445D-8FF7-1125DAAD68FA}" dt="2023-11-23T01:10:10.669" v="7164" actId="1076"/>
          <ac:spMkLst>
            <pc:docMk/>
            <pc:sldMk cId="1161440214" sldId="330"/>
            <ac:spMk id="3" creationId="{C3CA6673-872B-9544-68E0-CB798CD18A90}"/>
          </ac:spMkLst>
        </pc:spChg>
        <pc:spChg chg="add mod">
          <ac:chgData name="Alain Vandal" userId="4daccf5d-8169-4cdb-a279-c24194ffa82a" providerId="ADAL" clId="{E1798C78-D970-445D-8FF7-1125DAAD68FA}" dt="2023-11-23T01:12:23.879" v="7196" actId="1076"/>
          <ac:spMkLst>
            <pc:docMk/>
            <pc:sldMk cId="1161440214" sldId="330"/>
            <ac:spMk id="5" creationId="{199AC8D8-0F66-CA2A-4F24-B18476F30749}"/>
          </ac:spMkLst>
        </pc:spChg>
        <pc:spChg chg="add mod">
          <ac:chgData name="Alain Vandal" userId="4daccf5d-8169-4cdb-a279-c24194ffa82a" providerId="ADAL" clId="{E1798C78-D970-445D-8FF7-1125DAAD68FA}" dt="2023-11-23T01:15:19.644" v="7228" actId="20577"/>
          <ac:spMkLst>
            <pc:docMk/>
            <pc:sldMk cId="1161440214" sldId="330"/>
            <ac:spMk id="6" creationId="{76671412-E151-31A3-4920-8804AED080A9}"/>
          </ac:spMkLst>
        </pc:spChg>
        <pc:spChg chg="mod">
          <ac:chgData name="Alain Vandal" userId="4daccf5d-8169-4cdb-a279-c24194ffa82a" providerId="ADAL" clId="{E1798C78-D970-445D-8FF7-1125DAAD68FA}" dt="2023-11-20T04:18:52.566" v="4765" actId="108"/>
          <ac:spMkLst>
            <pc:docMk/>
            <pc:sldMk cId="1161440214" sldId="330"/>
            <ac:spMk id="48" creationId="{AF8C0889-123F-DC5E-811F-BAA9BE0FD896}"/>
          </ac:spMkLst>
        </pc:spChg>
        <pc:picChg chg="add del mod">
          <ac:chgData name="Alain Vandal" userId="4daccf5d-8169-4cdb-a279-c24194ffa82a" providerId="ADAL" clId="{E1798C78-D970-445D-8FF7-1125DAAD68FA}" dt="2023-11-22T03:31:20.560" v="5287"/>
          <ac:picMkLst>
            <pc:docMk/>
            <pc:sldMk cId="1161440214" sldId="330"/>
            <ac:picMk id="2" creationId="{1625BB7F-89B7-2678-8D14-4B46FB230828}"/>
          </ac:picMkLst>
        </pc:picChg>
        <pc:picChg chg="add mod">
          <ac:chgData name="Alain Vandal" userId="4daccf5d-8169-4cdb-a279-c24194ffa82a" providerId="ADAL" clId="{E1798C78-D970-445D-8FF7-1125DAAD68FA}" dt="2023-11-22T03:30:12.079" v="5285" actId="14100"/>
          <ac:picMkLst>
            <pc:docMk/>
            <pc:sldMk cId="1161440214" sldId="330"/>
            <ac:picMk id="4" creationId="{8AADA274-9373-9631-C565-0CEEE2C3425A}"/>
          </ac:picMkLst>
        </pc:picChg>
      </pc:sldChg>
      <pc:sldChg chg="add del">
        <pc:chgData name="Alain Vandal" userId="4daccf5d-8169-4cdb-a279-c24194ffa82a" providerId="ADAL" clId="{E1798C78-D970-445D-8FF7-1125DAAD68FA}" dt="2023-11-20T02:08:36.821" v="4737"/>
        <pc:sldMkLst>
          <pc:docMk/>
          <pc:sldMk cId="3921932117" sldId="330"/>
        </pc:sldMkLst>
      </pc:sldChg>
      <pc:sldChg chg="addSp delSp modSp add mod delAnim modAnim">
        <pc:chgData name="Alain Vandal" userId="4daccf5d-8169-4cdb-a279-c24194ffa82a" providerId="ADAL" clId="{E1798C78-D970-445D-8FF7-1125DAAD68FA}" dt="2023-11-22T02:39:29.622" v="5193"/>
        <pc:sldMkLst>
          <pc:docMk/>
          <pc:sldMk cId="3122034937" sldId="331"/>
        </pc:sldMkLst>
        <pc:spChg chg="del">
          <ac:chgData name="Alain Vandal" userId="4daccf5d-8169-4cdb-a279-c24194ffa82a" providerId="ADAL" clId="{E1798C78-D970-445D-8FF7-1125DAAD68FA}" dt="2023-11-22T02:29:58.822" v="5148" actId="478"/>
          <ac:spMkLst>
            <pc:docMk/>
            <pc:sldMk cId="3122034937" sldId="331"/>
            <ac:spMk id="2" creationId="{EC8C0A3D-0809-ED81-D674-187BDD9D637A}"/>
          </ac:spMkLst>
        </pc:spChg>
        <pc:grpChg chg="add del mod">
          <ac:chgData name="Alain Vandal" userId="4daccf5d-8169-4cdb-a279-c24194ffa82a" providerId="ADAL" clId="{E1798C78-D970-445D-8FF7-1125DAAD68FA}" dt="2023-11-22T02:37:49.236" v="5181" actId="165"/>
          <ac:grpSpMkLst>
            <pc:docMk/>
            <pc:sldMk cId="3122034937" sldId="331"/>
            <ac:grpSpMk id="9" creationId="{15CF1E43-4677-5EC6-2ECF-6728ED4D3CE7}"/>
          </ac:grpSpMkLst>
        </pc:grpChg>
        <pc:grpChg chg="del">
          <ac:chgData name="Alain Vandal" userId="4daccf5d-8169-4cdb-a279-c24194ffa82a" providerId="ADAL" clId="{E1798C78-D970-445D-8FF7-1125DAAD68FA}" dt="2023-11-20T23:15:03.671" v="4967" actId="478"/>
          <ac:grpSpMkLst>
            <pc:docMk/>
            <pc:sldMk cId="3122034937" sldId="331"/>
            <ac:grpSpMk id="10" creationId="{6D01DF1F-2572-9F00-44C7-336C9A4D6ECB}"/>
          </ac:grpSpMkLst>
        </pc:grpChg>
        <pc:grpChg chg="add mod">
          <ac:chgData name="Alain Vandal" userId="4daccf5d-8169-4cdb-a279-c24194ffa82a" providerId="ADAL" clId="{E1798C78-D970-445D-8FF7-1125DAAD68FA}" dt="2023-11-22T02:37:34.354" v="5180" actId="164"/>
          <ac:grpSpMkLst>
            <pc:docMk/>
            <pc:sldMk cId="3122034937" sldId="331"/>
            <ac:grpSpMk id="13" creationId="{1FDCF638-9D11-CF3E-76DE-94E524A2DC71}"/>
          </ac:grpSpMkLst>
        </pc:grpChg>
        <pc:grpChg chg="add mod">
          <ac:chgData name="Alain Vandal" userId="4daccf5d-8169-4cdb-a279-c24194ffa82a" providerId="ADAL" clId="{E1798C78-D970-445D-8FF7-1125DAAD68FA}" dt="2023-11-22T02:38:16.921" v="5183" actId="164"/>
          <ac:grpSpMkLst>
            <pc:docMk/>
            <pc:sldMk cId="3122034937" sldId="331"/>
            <ac:grpSpMk id="14" creationId="{BF3A8EE5-401B-94EC-EEFD-1500621E1BF0}"/>
          </ac:grpSpMkLst>
        </pc:grpChg>
        <pc:grpChg chg="del">
          <ac:chgData name="Alain Vandal" userId="4daccf5d-8169-4cdb-a279-c24194ffa82a" providerId="ADAL" clId="{E1798C78-D970-445D-8FF7-1125DAAD68FA}" dt="2023-11-20T23:15:11.054" v="4969" actId="478"/>
          <ac:grpSpMkLst>
            <pc:docMk/>
            <pc:sldMk cId="3122034937" sldId="331"/>
            <ac:grpSpMk id="21" creationId="{B1F61E4A-08C8-ED4C-F80A-F6CED8531E0A}"/>
          </ac:grpSpMkLst>
        </pc:grpChg>
        <pc:grpChg chg="del">
          <ac:chgData name="Alain Vandal" userId="4daccf5d-8169-4cdb-a279-c24194ffa82a" providerId="ADAL" clId="{E1798C78-D970-445D-8FF7-1125DAAD68FA}" dt="2023-11-20T23:15:03.671" v="4967" actId="478"/>
          <ac:grpSpMkLst>
            <pc:docMk/>
            <pc:sldMk cId="3122034937" sldId="331"/>
            <ac:grpSpMk id="22" creationId="{2647B163-A424-C388-47E5-BF50B9F7ED10}"/>
          </ac:grpSpMkLst>
        </pc:grpChg>
        <pc:grpChg chg="del">
          <ac:chgData name="Alain Vandal" userId="4daccf5d-8169-4cdb-a279-c24194ffa82a" providerId="ADAL" clId="{E1798C78-D970-445D-8FF7-1125DAAD68FA}" dt="2023-11-20T23:14:42.696" v="4966" actId="478"/>
          <ac:grpSpMkLst>
            <pc:docMk/>
            <pc:sldMk cId="3122034937" sldId="331"/>
            <ac:grpSpMk id="28" creationId="{A82CDF62-DC3B-BD16-8DA5-D203CF518C07}"/>
          </ac:grpSpMkLst>
        </pc:grpChg>
        <pc:grpChg chg="del">
          <ac:chgData name="Alain Vandal" userId="4daccf5d-8169-4cdb-a279-c24194ffa82a" providerId="ADAL" clId="{E1798C78-D970-445D-8FF7-1125DAAD68FA}" dt="2023-11-20T23:15:08.415" v="4968" actId="478"/>
          <ac:grpSpMkLst>
            <pc:docMk/>
            <pc:sldMk cId="3122034937" sldId="331"/>
            <ac:grpSpMk id="43" creationId="{7694498B-158F-47D5-69E6-46CEE6E659BC}"/>
          </ac:grpSpMkLst>
        </pc:grpChg>
        <pc:grpChg chg="del">
          <ac:chgData name="Alain Vandal" userId="4daccf5d-8169-4cdb-a279-c24194ffa82a" providerId="ADAL" clId="{E1798C78-D970-445D-8FF7-1125DAAD68FA}" dt="2023-11-20T23:14:42.696" v="4966" actId="478"/>
          <ac:grpSpMkLst>
            <pc:docMk/>
            <pc:sldMk cId="3122034937" sldId="331"/>
            <ac:grpSpMk id="51" creationId="{C0EA9F1D-4675-F951-378C-0738CE911BF1}"/>
          </ac:grpSpMkLst>
        </pc:grpChg>
        <pc:grpChg chg="del">
          <ac:chgData name="Alain Vandal" userId="4daccf5d-8169-4cdb-a279-c24194ffa82a" providerId="ADAL" clId="{E1798C78-D970-445D-8FF7-1125DAAD68FA}" dt="2023-11-20T23:14:42.696" v="4966" actId="478"/>
          <ac:grpSpMkLst>
            <pc:docMk/>
            <pc:sldMk cId="3122034937" sldId="331"/>
            <ac:grpSpMk id="55" creationId="{9C4CE46F-4AD1-0B7C-56DA-FD1AEAB0571D}"/>
          </ac:grpSpMkLst>
        </pc:grpChg>
        <pc:grpChg chg="del">
          <ac:chgData name="Alain Vandal" userId="4daccf5d-8169-4cdb-a279-c24194ffa82a" providerId="ADAL" clId="{E1798C78-D970-445D-8FF7-1125DAAD68FA}" dt="2023-11-20T23:14:42.696" v="4966" actId="478"/>
          <ac:grpSpMkLst>
            <pc:docMk/>
            <pc:sldMk cId="3122034937" sldId="331"/>
            <ac:grpSpMk id="61" creationId="{212F37DF-3F50-8921-0A82-04B497676DBF}"/>
          </ac:grpSpMkLst>
        </pc:grpChg>
        <pc:picChg chg="add mod topLvl">
          <ac:chgData name="Alain Vandal" userId="4daccf5d-8169-4cdb-a279-c24194ffa82a" providerId="ADAL" clId="{E1798C78-D970-445D-8FF7-1125DAAD68FA}" dt="2023-11-22T02:38:16.921" v="5183" actId="164"/>
          <ac:picMkLst>
            <pc:docMk/>
            <pc:sldMk cId="3122034937" sldId="331"/>
            <ac:picMk id="4" creationId="{95B5B613-AECA-ECDF-E9D3-C272964BD393}"/>
          </ac:picMkLst>
        </pc:picChg>
        <pc:picChg chg="add mod topLvl">
          <ac:chgData name="Alain Vandal" userId="4daccf5d-8169-4cdb-a279-c24194ffa82a" providerId="ADAL" clId="{E1798C78-D970-445D-8FF7-1125DAAD68FA}" dt="2023-11-22T02:38:16.921" v="5183" actId="164"/>
          <ac:picMkLst>
            <pc:docMk/>
            <pc:sldMk cId="3122034937" sldId="331"/>
            <ac:picMk id="6" creationId="{72FCB5E7-BB38-5B4D-8713-B62FB144D1CE}"/>
          </ac:picMkLst>
        </pc:picChg>
        <pc:picChg chg="add mod topLvl">
          <ac:chgData name="Alain Vandal" userId="4daccf5d-8169-4cdb-a279-c24194ffa82a" providerId="ADAL" clId="{E1798C78-D970-445D-8FF7-1125DAAD68FA}" dt="2023-11-22T02:37:49.236" v="5181" actId="165"/>
          <ac:picMkLst>
            <pc:docMk/>
            <pc:sldMk cId="3122034937" sldId="331"/>
            <ac:picMk id="8" creationId="{2D6308C4-CA90-C43A-87A2-90D025A29B59}"/>
          </ac:picMkLst>
        </pc:picChg>
        <pc:inkChg chg="add del">
          <ac:chgData name="Alain Vandal" userId="4daccf5d-8169-4cdb-a279-c24194ffa82a" providerId="ADAL" clId="{E1798C78-D970-445D-8FF7-1125DAAD68FA}" dt="2023-11-22T02:37:04.424" v="5177" actId="9405"/>
          <ac:inkMkLst>
            <pc:docMk/>
            <pc:sldMk cId="3122034937" sldId="331"/>
            <ac:inkMk id="10" creationId="{78B91B5A-0363-F304-FF45-52CC09C10EF3}"/>
          </ac:inkMkLst>
        </pc:inkChg>
        <pc:inkChg chg="add mod">
          <ac:chgData name="Alain Vandal" userId="4daccf5d-8169-4cdb-a279-c24194ffa82a" providerId="ADAL" clId="{E1798C78-D970-445D-8FF7-1125DAAD68FA}" dt="2023-11-22T02:37:34.354" v="5180" actId="164"/>
          <ac:inkMkLst>
            <pc:docMk/>
            <pc:sldMk cId="3122034937" sldId="331"/>
            <ac:inkMk id="11" creationId="{2BCB5CBA-D8F6-F390-F1D7-A350A10C177E}"/>
          </ac:inkMkLst>
        </pc:inkChg>
        <pc:inkChg chg="add mod">
          <ac:chgData name="Alain Vandal" userId="4daccf5d-8169-4cdb-a279-c24194ffa82a" providerId="ADAL" clId="{E1798C78-D970-445D-8FF7-1125DAAD68FA}" dt="2023-11-22T02:37:34.354" v="5180" actId="164"/>
          <ac:inkMkLst>
            <pc:docMk/>
            <pc:sldMk cId="3122034937" sldId="331"/>
            <ac:inkMk id="12" creationId="{DC8ABC55-73B8-A9A8-1E1A-E2FAD4A3E583}"/>
          </ac:inkMkLst>
        </pc:inkChg>
        <pc:inkChg chg="del">
          <ac:chgData name="Alain Vandal" userId="4daccf5d-8169-4cdb-a279-c24194ffa82a" providerId="ADAL" clId="{E1798C78-D970-445D-8FF7-1125DAAD68FA}" dt="2023-11-20T23:14:42.696" v="4966" actId="478"/>
          <ac:inkMkLst>
            <pc:docMk/>
            <pc:sldMk cId="3122034937" sldId="331"/>
            <ac:inkMk id="35" creationId="{615CF8D9-BC01-B955-59C3-227A459E0F0D}"/>
          </ac:inkMkLst>
        </pc:inkChg>
      </pc:sldChg>
      <pc:sldChg chg="addSp delSp modSp add mod modAnim modShow">
        <pc:chgData name="Alain Vandal" userId="4daccf5d-8169-4cdb-a279-c24194ffa82a" providerId="ADAL" clId="{E1798C78-D970-445D-8FF7-1125DAAD68FA}" dt="2023-11-23T00:58:34.395" v="7100" actId="729"/>
        <pc:sldMkLst>
          <pc:docMk/>
          <pc:sldMk cId="3858016100" sldId="332"/>
        </pc:sldMkLst>
        <pc:spChg chg="add mod">
          <ac:chgData name="Alain Vandal" userId="4daccf5d-8169-4cdb-a279-c24194ffa82a" providerId="ADAL" clId="{E1798C78-D970-445D-8FF7-1125DAAD68FA}" dt="2023-11-22T21:41:55.644" v="5556" actId="20577"/>
          <ac:spMkLst>
            <pc:docMk/>
            <pc:sldMk cId="3858016100" sldId="332"/>
            <ac:spMk id="2" creationId="{3BE30554-1D18-D027-50F9-D0BFA2983F63}"/>
          </ac:spMkLst>
        </pc:spChg>
        <pc:spChg chg="del mod topLvl">
          <ac:chgData name="Alain Vandal" userId="4daccf5d-8169-4cdb-a279-c24194ffa82a" providerId="ADAL" clId="{E1798C78-D970-445D-8FF7-1125DAAD68FA}" dt="2023-11-22T22:56:50.975" v="6265" actId="478"/>
          <ac:spMkLst>
            <pc:docMk/>
            <pc:sldMk cId="3858016100" sldId="332"/>
            <ac:spMk id="5" creationId="{07A4212A-54BA-3CC5-743C-D0CA0B45B334}"/>
          </ac:spMkLst>
        </pc:spChg>
        <pc:spChg chg="del mod topLvl">
          <ac:chgData name="Alain Vandal" userId="4daccf5d-8169-4cdb-a279-c24194ffa82a" providerId="ADAL" clId="{E1798C78-D970-445D-8FF7-1125DAAD68FA}" dt="2023-11-22T22:56:18.695" v="6241" actId="478"/>
          <ac:spMkLst>
            <pc:docMk/>
            <pc:sldMk cId="3858016100" sldId="332"/>
            <ac:spMk id="6" creationId="{842BE032-EE64-1527-B98C-9D489C6BF076}"/>
          </ac:spMkLst>
        </pc:spChg>
        <pc:spChg chg="mod topLvl">
          <ac:chgData name="Alain Vandal" userId="4daccf5d-8169-4cdb-a279-c24194ffa82a" providerId="ADAL" clId="{E1798C78-D970-445D-8FF7-1125DAAD68FA}" dt="2023-11-22T22:56:41.971" v="6264" actId="1038"/>
          <ac:spMkLst>
            <pc:docMk/>
            <pc:sldMk cId="3858016100" sldId="332"/>
            <ac:spMk id="8" creationId="{C2B734A3-2C03-9C69-67CE-220C95E127CD}"/>
          </ac:spMkLst>
        </pc:spChg>
        <pc:spChg chg="mod topLvl">
          <ac:chgData name="Alain Vandal" userId="4daccf5d-8169-4cdb-a279-c24194ffa82a" providerId="ADAL" clId="{E1798C78-D970-445D-8FF7-1125DAAD68FA}" dt="2023-11-22T22:56:41.971" v="6264" actId="1038"/>
          <ac:spMkLst>
            <pc:docMk/>
            <pc:sldMk cId="3858016100" sldId="332"/>
            <ac:spMk id="9" creationId="{7F97E71E-CFB5-6516-5E4A-5CFE54CD2E42}"/>
          </ac:spMkLst>
        </pc:spChg>
        <pc:spChg chg="mod">
          <ac:chgData name="Alain Vandal" userId="4daccf5d-8169-4cdb-a279-c24194ffa82a" providerId="ADAL" clId="{E1798C78-D970-445D-8FF7-1125DAAD68FA}" dt="2023-11-22T22:56:09.469" v="6240" actId="1076"/>
          <ac:spMkLst>
            <pc:docMk/>
            <pc:sldMk cId="3858016100" sldId="332"/>
            <ac:spMk id="11" creationId="{21E3D137-09CE-5FB7-6551-DE94E5BC52E5}"/>
          </ac:spMkLst>
        </pc:spChg>
        <pc:spChg chg="mod">
          <ac:chgData name="Alain Vandal" userId="4daccf5d-8169-4cdb-a279-c24194ffa82a" providerId="ADAL" clId="{E1798C78-D970-445D-8FF7-1125DAAD68FA}" dt="2023-11-22T22:54:30.014" v="6225"/>
          <ac:spMkLst>
            <pc:docMk/>
            <pc:sldMk cId="3858016100" sldId="332"/>
            <ac:spMk id="13" creationId="{CE7068AD-1DDE-B186-63C8-DBADE8ADE092}"/>
          </ac:spMkLst>
        </pc:spChg>
        <pc:spChg chg="mod">
          <ac:chgData name="Alain Vandal" userId="4daccf5d-8169-4cdb-a279-c24194ffa82a" providerId="ADAL" clId="{E1798C78-D970-445D-8FF7-1125DAAD68FA}" dt="2023-11-22T22:54:30.014" v="6225"/>
          <ac:spMkLst>
            <pc:docMk/>
            <pc:sldMk cId="3858016100" sldId="332"/>
            <ac:spMk id="14" creationId="{218BD26A-2597-E58E-7DBB-562AC6FE841C}"/>
          </ac:spMkLst>
        </pc:spChg>
        <pc:spChg chg="mod">
          <ac:chgData name="Alain Vandal" userId="4daccf5d-8169-4cdb-a279-c24194ffa82a" providerId="ADAL" clId="{E1798C78-D970-445D-8FF7-1125DAAD68FA}" dt="2023-11-22T22:54:30.014" v="6225"/>
          <ac:spMkLst>
            <pc:docMk/>
            <pc:sldMk cId="3858016100" sldId="332"/>
            <ac:spMk id="15" creationId="{4DC07447-EB59-48C7-B5A1-0239B383EC2B}"/>
          </ac:spMkLst>
        </pc:spChg>
        <pc:spChg chg="mod">
          <ac:chgData name="Alain Vandal" userId="4daccf5d-8169-4cdb-a279-c24194ffa82a" providerId="ADAL" clId="{E1798C78-D970-445D-8FF7-1125DAAD68FA}" dt="2023-11-22T22:54:30.014" v="6225"/>
          <ac:spMkLst>
            <pc:docMk/>
            <pc:sldMk cId="3858016100" sldId="332"/>
            <ac:spMk id="16" creationId="{A3A5587C-ACC9-12B4-01A4-38DF0B6E2283}"/>
          </ac:spMkLst>
        </pc:spChg>
        <pc:spChg chg="mod">
          <ac:chgData name="Alain Vandal" userId="4daccf5d-8169-4cdb-a279-c24194ffa82a" providerId="ADAL" clId="{E1798C78-D970-445D-8FF7-1125DAAD68FA}" dt="2023-11-22T22:54:30.014" v="6225"/>
          <ac:spMkLst>
            <pc:docMk/>
            <pc:sldMk cId="3858016100" sldId="332"/>
            <ac:spMk id="17" creationId="{92F69DCC-45F6-88A9-0951-5D31F04703EF}"/>
          </ac:spMkLst>
        </pc:spChg>
        <pc:spChg chg="mod">
          <ac:chgData name="Alain Vandal" userId="4daccf5d-8169-4cdb-a279-c24194ffa82a" providerId="ADAL" clId="{E1798C78-D970-445D-8FF7-1125DAAD68FA}" dt="2023-11-22T22:54:30.014" v="6225"/>
          <ac:spMkLst>
            <pc:docMk/>
            <pc:sldMk cId="3858016100" sldId="332"/>
            <ac:spMk id="18" creationId="{69CD4687-3620-4444-F582-F7AEB7707BD2}"/>
          </ac:spMkLst>
        </pc:spChg>
        <pc:spChg chg="mod">
          <ac:chgData name="Alain Vandal" userId="4daccf5d-8169-4cdb-a279-c24194ffa82a" providerId="ADAL" clId="{E1798C78-D970-445D-8FF7-1125DAAD68FA}" dt="2023-11-22T22:54:30.014" v="6225"/>
          <ac:spMkLst>
            <pc:docMk/>
            <pc:sldMk cId="3858016100" sldId="332"/>
            <ac:spMk id="19" creationId="{124307C9-286C-8ADA-D86D-53DBF82CF5C0}"/>
          </ac:spMkLst>
        </pc:spChg>
        <pc:spChg chg="mod">
          <ac:chgData name="Alain Vandal" userId="4daccf5d-8169-4cdb-a279-c24194ffa82a" providerId="ADAL" clId="{E1798C78-D970-445D-8FF7-1125DAAD68FA}" dt="2023-11-22T22:54:30.014" v="6225"/>
          <ac:spMkLst>
            <pc:docMk/>
            <pc:sldMk cId="3858016100" sldId="332"/>
            <ac:spMk id="20" creationId="{6F8EDB4A-E263-4383-E6B4-E6CFE681253F}"/>
          </ac:spMkLst>
        </pc:spChg>
        <pc:spChg chg="add mod">
          <ac:chgData name="Alain Vandal" userId="4daccf5d-8169-4cdb-a279-c24194ffa82a" providerId="ADAL" clId="{E1798C78-D970-445D-8FF7-1125DAAD68FA}" dt="2023-11-22T23:02:51.337" v="6375" actId="1035"/>
          <ac:spMkLst>
            <pc:docMk/>
            <pc:sldMk cId="3858016100" sldId="332"/>
            <ac:spMk id="23" creationId="{AEA20993-B368-FB0E-5A47-661DC4089470}"/>
          </ac:spMkLst>
        </pc:spChg>
        <pc:spChg chg="add mod">
          <ac:chgData name="Alain Vandal" userId="4daccf5d-8169-4cdb-a279-c24194ffa82a" providerId="ADAL" clId="{E1798C78-D970-445D-8FF7-1125DAAD68FA}" dt="2023-11-22T23:02:51.337" v="6375" actId="1035"/>
          <ac:spMkLst>
            <pc:docMk/>
            <pc:sldMk cId="3858016100" sldId="332"/>
            <ac:spMk id="24" creationId="{6F3EF19B-4998-CCDB-889D-30A482019C1E}"/>
          </ac:spMkLst>
        </pc:spChg>
        <pc:spChg chg="add mod">
          <ac:chgData name="Alain Vandal" userId="4daccf5d-8169-4cdb-a279-c24194ffa82a" providerId="ADAL" clId="{E1798C78-D970-445D-8FF7-1125DAAD68FA}" dt="2023-11-22T23:02:51.337" v="6375" actId="1035"/>
          <ac:spMkLst>
            <pc:docMk/>
            <pc:sldMk cId="3858016100" sldId="332"/>
            <ac:spMk id="25" creationId="{BF498101-3753-46CD-C772-D83F2363459F}"/>
          </ac:spMkLst>
        </pc:spChg>
        <pc:spChg chg="add mod">
          <ac:chgData name="Alain Vandal" userId="4daccf5d-8169-4cdb-a279-c24194ffa82a" providerId="ADAL" clId="{E1798C78-D970-445D-8FF7-1125DAAD68FA}" dt="2023-11-22T23:02:51.337" v="6375" actId="1035"/>
          <ac:spMkLst>
            <pc:docMk/>
            <pc:sldMk cId="3858016100" sldId="332"/>
            <ac:spMk id="26" creationId="{50B20702-0F61-EF1A-FDCF-F149CAC006AB}"/>
          </ac:spMkLst>
        </pc:spChg>
        <pc:spChg chg="add mod">
          <ac:chgData name="Alain Vandal" userId="4daccf5d-8169-4cdb-a279-c24194ffa82a" providerId="ADAL" clId="{E1798C78-D970-445D-8FF7-1125DAAD68FA}" dt="2023-11-22T23:02:51.337" v="6375" actId="1035"/>
          <ac:spMkLst>
            <pc:docMk/>
            <pc:sldMk cId="3858016100" sldId="332"/>
            <ac:spMk id="27" creationId="{B13BCB30-1CFD-0BE8-A756-157CE177E212}"/>
          </ac:spMkLst>
        </pc:spChg>
        <pc:spChg chg="add mod">
          <ac:chgData name="Alain Vandal" userId="4daccf5d-8169-4cdb-a279-c24194ffa82a" providerId="ADAL" clId="{E1798C78-D970-445D-8FF7-1125DAAD68FA}" dt="2023-11-22T23:02:51.337" v="6375" actId="1035"/>
          <ac:spMkLst>
            <pc:docMk/>
            <pc:sldMk cId="3858016100" sldId="332"/>
            <ac:spMk id="28" creationId="{D242F2BA-3A57-E683-4A85-87DA7A62DEDD}"/>
          </ac:spMkLst>
        </pc:spChg>
        <pc:spChg chg="add mod">
          <ac:chgData name="Alain Vandal" userId="4daccf5d-8169-4cdb-a279-c24194ffa82a" providerId="ADAL" clId="{E1798C78-D970-445D-8FF7-1125DAAD68FA}" dt="2023-11-22T23:02:51.337" v="6375" actId="1035"/>
          <ac:spMkLst>
            <pc:docMk/>
            <pc:sldMk cId="3858016100" sldId="332"/>
            <ac:spMk id="29" creationId="{DA75D69C-D770-6003-B8D5-31A2F3AD8F51}"/>
          </ac:spMkLst>
        </pc:spChg>
        <pc:spChg chg="add mod">
          <ac:chgData name="Alain Vandal" userId="4daccf5d-8169-4cdb-a279-c24194ffa82a" providerId="ADAL" clId="{E1798C78-D970-445D-8FF7-1125DAAD68FA}" dt="2023-11-22T23:02:51.337" v="6375" actId="1035"/>
          <ac:spMkLst>
            <pc:docMk/>
            <pc:sldMk cId="3858016100" sldId="332"/>
            <ac:spMk id="30" creationId="{BA4C6C01-0FDE-AECB-3F1C-937A772FE89C}"/>
          </ac:spMkLst>
        </pc:spChg>
        <pc:spChg chg="add mod">
          <ac:chgData name="Alain Vandal" userId="4daccf5d-8169-4cdb-a279-c24194ffa82a" providerId="ADAL" clId="{E1798C78-D970-445D-8FF7-1125DAAD68FA}" dt="2023-11-22T23:02:51.337" v="6375" actId="1035"/>
          <ac:spMkLst>
            <pc:docMk/>
            <pc:sldMk cId="3858016100" sldId="332"/>
            <ac:spMk id="31" creationId="{9D9959C9-4CC6-58B4-F3F0-A45EA805CD09}"/>
          </ac:spMkLst>
        </pc:spChg>
        <pc:spChg chg="add mod">
          <ac:chgData name="Alain Vandal" userId="4daccf5d-8169-4cdb-a279-c24194ffa82a" providerId="ADAL" clId="{E1798C78-D970-445D-8FF7-1125DAAD68FA}" dt="2023-11-22T23:02:51.337" v="6375" actId="1035"/>
          <ac:spMkLst>
            <pc:docMk/>
            <pc:sldMk cId="3858016100" sldId="332"/>
            <ac:spMk id="32" creationId="{D5C0A713-1D72-69E3-939D-4C533E601FB1}"/>
          </ac:spMkLst>
        </pc:spChg>
        <pc:spChg chg="add mod">
          <ac:chgData name="Alain Vandal" userId="4daccf5d-8169-4cdb-a279-c24194ffa82a" providerId="ADAL" clId="{E1798C78-D970-445D-8FF7-1125DAAD68FA}" dt="2023-11-22T23:02:51.337" v="6375" actId="1035"/>
          <ac:spMkLst>
            <pc:docMk/>
            <pc:sldMk cId="3858016100" sldId="332"/>
            <ac:spMk id="33" creationId="{89DCEACD-FC5B-3471-6723-92705014470B}"/>
          </ac:spMkLst>
        </pc:spChg>
        <pc:spChg chg="mod">
          <ac:chgData name="Alain Vandal" userId="4daccf5d-8169-4cdb-a279-c24194ffa82a" providerId="ADAL" clId="{E1798C78-D970-445D-8FF7-1125DAAD68FA}" dt="2023-11-22T23:18:02.387" v="6750" actId="20577"/>
          <ac:spMkLst>
            <pc:docMk/>
            <pc:sldMk cId="3858016100" sldId="332"/>
            <ac:spMk id="48" creationId="{AF8C0889-123F-DC5E-811F-BAA9BE0FD896}"/>
          </ac:spMkLst>
        </pc:spChg>
        <pc:grpChg chg="add del mod">
          <ac:chgData name="Alain Vandal" userId="4daccf5d-8169-4cdb-a279-c24194ffa82a" providerId="ADAL" clId="{E1798C78-D970-445D-8FF7-1125DAAD68FA}" dt="2023-11-22T22:54:39.079" v="6226" actId="165"/>
          <ac:grpSpMkLst>
            <pc:docMk/>
            <pc:sldMk cId="3858016100" sldId="332"/>
            <ac:grpSpMk id="3" creationId="{9178F3F4-EB1D-AAE8-78D7-D4DAF4C9732E}"/>
          </ac:grpSpMkLst>
        </pc:grpChg>
        <pc:grpChg chg="add mod">
          <ac:chgData name="Alain Vandal" userId="4daccf5d-8169-4cdb-a279-c24194ffa82a" providerId="ADAL" clId="{E1798C78-D970-445D-8FF7-1125DAAD68FA}" dt="2023-11-22T23:02:51.337" v="6375" actId="1035"/>
          <ac:grpSpMkLst>
            <pc:docMk/>
            <pc:sldMk cId="3858016100" sldId="332"/>
            <ac:grpSpMk id="10" creationId="{873DB967-120A-63A8-6C9E-482AD14DEBCE}"/>
          </ac:grpSpMkLst>
        </pc:grpChg>
        <pc:grpChg chg="del mod">
          <ac:chgData name="Alain Vandal" userId="4daccf5d-8169-4cdb-a279-c24194ffa82a" providerId="ADAL" clId="{E1798C78-D970-445D-8FF7-1125DAAD68FA}" dt="2023-11-22T23:03:12.070" v="6376" actId="478"/>
          <ac:grpSpMkLst>
            <pc:docMk/>
            <pc:sldMk cId="3858016100" sldId="332"/>
            <ac:grpSpMk id="51" creationId="{C0EA9F1D-4675-F951-378C-0738CE911BF1}"/>
          </ac:grpSpMkLst>
        </pc:grpChg>
        <pc:picChg chg="del">
          <ac:chgData name="Alain Vandal" userId="4daccf5d-8169-4cdb-a279-c24194ffa82a" providerId="ADAL" clId="{E1798C78-D970-445D-8FF7-1125DAAD68FA}" dt="2023-11-22T03:31:30.435" v="5289" actId="478"/>
          <ac:picMkLst>
            <pc:docMk/>
            <pc:sldMk cId="3858016100" sldId="332"/>
            <ac:picMk id="4" creationId="{8AADA274-9373-9631-C565-0CEEE2C3425A}"/>
          </ac:picMkLst>
        </pc:picChg>
        <pc:inkChg chg="del mod">
          <ac:chgData name="Alain Vandal" userId="4daccf5d-8169-4cdb-a279-c24194ffa82a" providerId="ADAL" clId="{E1798C78-D970-445D-8FF7-1125DAAD68FA}" dt="2023-11-22T23:03:14.734" v="6377" actId="478"/>
          <ac:inkMkLst>
            <pc:docMk/>
            <pc:sldMk cId="3858016100" sldId="332"/>
            <ac:inkMk id="35" creationId="{615CF8D9-BC01-B955-59C3-227A459E0F0D}"/>
          </ac:inkMkLst>
        </pc:inkChg>
        <pc:cxnChg chg="mod topLvl">
          <ac:chgData name="Alain Vandal" userId="4daccf5d-8169-4cdb-a279-c24194ffa82a" providerId="ADAL" clId="{E1798C78-D970-445D-8FF7-1125DAAD68FA}" dt="2023-11-22T22:56:41.971" v="6264" actId="1038"/>
          <ac:cxnSpMkLst>
            <pc:docMk/>
            <pc:sldMk cId="3858016100" sldId="332"/>
            <ac:cxnSpMk id="7" creationId="{C1339AB4-5741-E66B-86E3-6A692979EA0E}"/>
          </ac:cxnSpMkLst>
        </pc:cxnChg>
        <pc:cxnChg chg="mod">
          <ac:chgData name="Alain Vandal" userId="4daccf5d-8169-4cdb-a279-c24194ffa82a" providerId="ADAL" clId="{E1798C78-D970-445D-8FF7-1125DAAD68FA}" dt="2023-11-22T22:55:22.440" v="6230" actId="14100"/>
          <ac:cxnSpMkLst>
            <pc:docMk/>
            <pc:sldMk cId="3858016100" sldId="332"/>
            <ac:cxnSpMk id="12" creationId="{2EAE4294-E185-40E3-65F4-A87FEA72E5AC}"/>
          </ac:cxnSpMkLst>
        </pc:cxnChg>
      </pc:sldChg>
      <pc:sldChg chg="addSp delSp modSp new mod ord modClrScheme modAnim chgLayout modNotesTx">
        <pc:chgData name="Alain Vandal" userId="4daccf5d-8169-4cdb-a279-c24194ffa82a" providerId="ADAL" clId="{E1798C78-D970-445D-8FF7-1125DAAD68FA}" dt="2023-11-26T01:41:39.495" v="8902" actId="20577"/>
        <pc:sldMkLst>
          <pc:docMk/>
          <pc:sldMk cId="667827022" sldId="333"/>
        </pc:sldMkLst>
        <pc:spChg chg="mod ord">
          <ac:chgData name="Alain Vandal" userId="4daccf5d-8169-4cdb-a279-c24194ffa82a" providerId="ADAL" clId="{E1798C78-D970-445D-8FF7-1125DAAD68FA}" dt="2023-11-22T22:14:32.458" v="5576" actId="700"/>
          <ac:spMkLst>
            <pc:docMk/>
            <pc:sldMk cId="667827022" sldId="333"/>
            <ac:spMk id="2" creationId="{3A19F4A0-1727-83CD-73A5-7D18639B6C15}"/>
          </ac:spMkLst>
        </pc:spChg>
        <pc:spChg chg="del mod ord">
          <ac:chgData name="Alain Vandal" userId="4daccf5d-8169-4cdb-a279-c24194ffa82a" providerId="ADAL" clId="{E1798C78-D970-445D-8FF7-1125DAAD68FA}" dt="2023-11-22T22:14:22.244" v="5575" actId="700"/>
          <ac:spMkLst>
            <pc:docMk/>
            <pc:sldMk cId="667827022" sldId="333"/>
            <ac:spMk id="3" creationId="{17299564-CA0B-BB92-F623-98472576D428}"/>
          </ac:spMkLst>
        </pc:spChg>
        <pc:spChg chg="add del mod ord">
          <ac:chgData name="Alain Vandal" userId="4daccf5d-8169-4cdb-a279-c24194ffa82a" providerId="ADAL" clId="{E1798C78-D970-445D-8FF7-1125DAAD68FA}" dt="2023-11-22T22:14:32.458" v="5576" actId="700"/>
          <ac:spMkLst>
            <pc:docMk/>
            <pc:sldMk cId="667827022" sldId="333"/>
            <ac:spMk id="4" creationId="{4F66B567-BF18-4E60-CB44-C99E7727128A}"/>
          </ac:spMkLst>
        </pc:spChg>
        <pc:spChg chg="add del mod ord">
          <ac:chgData name="Alain Vandal" userId="4daccf5d-8169-4cdb-a279-c24194ffa82a" providerId="ADAL" clId="{E1798C78-D970-445D-8FF7-1125DAAD68FA}" dt="2023-11-22T22:14:32.458" v="5576" actId="700"/>
          <ac:spMkLst>
            <pc:docMk/>
            <pc:sldMk cId="667827022" sldId="333"/>
            <ac:spMk id="5" creationId="{B98E0613-A8BC-183D-32D2-203C3868D5D2}"/>
          </ac:spMkLst>
        </pc:spChg>
        <pc:spChg chg="add del mod ord">
          <ac:chgData name="Alain Vandal" userId="4daccf5d-8169-4cdb-a279-c24194ffa82a" providerId="ADAL" clId="{E1798C78-D970-445D-8FF7-1125DAAD68FA}" dt="2023-11-22T22:14:32.458" v="5576" actId="700"/>
          <ac:spMkLst>
            <pc:docMk/>
            <pc:sldMk cId="667827022" sldId="333"/>
            <ac:spMk id="6" creationId="{D3B637AD-874B-22CC-B6B0-EAA907A719C5}"/>
          </ac:spMkLst>
        </pc:spChg>
        <pc:spChg chg="add del mod ord">
          <ac:chgData name="Alain Vandal" userId="4daccf5d-8169-4cdb-a279-c24194ffa82a" providerId="ADAL" clId="{E1798C78-D970-445D-8FF7-1125DAAD68FA}" dt="2023-11-22T22:14:32.458" v="5576" actId="700"/>
          <ac:spMkLst>
            <pc:docMk/>
            <pc:sldMk cId="667827022" sldId="333"/>
            <ac:spMk id="7" creationId="{7891B431-C9F0-DF90-4870-53D5589F20D7}"/>
          </ac:spMkLst>
        </pc:spChg>
        <pc:spChg chg="add del mod ord">
          <ac:chgData name="Alain Vandal" userId="4daccf5d-8169-4cdb-a279-c24194ffa82a" providerId="ADAL" clId="{E1798C78-D970-445D-8FF7-1125DAAD68FA}" dt="2023-11-22T22:34:23.590" v="5966" actId="478"/>
          <ac:spMkLst>
            <pc:docMk/>
            <pc:sldMk cId="667827022" sldId="333"/>
            <ac:spMk id="8" creationId="{78F2D4EF-FB5A-F763-51A2-094D7CD851A2}"/>
          </ac:spMkLst>
        </pc:spChg>
        <pc:spChg chg="add mod ord">
          <ac:chgData name="Alain Vandal" userId="4daccf5d-8169-4cdb-a279-c24194ffa82a" providerId="ADAL" clId="{E1798C78-D970-445D-8FF7-1125DAAD68FA}" dt="2023-11-26T01:41:39.495" v="8902" actId="20577"/>
          <ac:spMkLst>
            <pc:docMk/>
            <pc:sldMk cId="667827022" sldId="333"/>
            <ac:spMk id="9" creationId="{2B1751EE-8571-13FA-D2A8-7DDF8D0DF9DD}"/>
          </ac:spMkLst>
        </pc:spChg>
        <pc:spChg chg="add del mod">
          <ac:chgData name="Alain Vandal" userId="4daccf5d-8169-4cdb-a279-c24194ffa82a" providerId="ADAL" clId="{E1798C78-D970-445D-8FF7-1125DAAD68FA}" dt="2023-11-22T22:34:25.960" v="5967" actId="478"/>
          <ac:spMkLst>
            <pc:docMk/>
            <pc:sldMk cId="667827022" sldId="333"/>
            <ac:spMk id="13" creationId="{702D233D-C5FF-687D-26D2-029CFBE6BF8F}"/>
          </ac:spMkLst>
        </pc:spChg>
        <pc:spChg chg="add mod">
          <ac:chgData name="Alain Vandal" userId="4daccf5d-8169-4cdb-a279-c24194ffa82a" providerId="ADAL" clId="{E1798C78-D970-445D-8FF7-1125DAAD68FA}" dt="2023-11-26T01:14:26.841" v="8592" actId="164"/>
          <ac:spMkLst>
            <pc:docMk/>
            <pc:sldMk cId="667827022" sldId="333"/>
            <ac:spMk id="14" creationId="{05F6A387-9D5A-3F90-1414-22FFA19878D2}"/>
          </ac:spMkLst>
        </pc:spChg>
        <pc:grpChg chg="add mod">
          <ac:chgData name="Alain Vandal" userId="4daccf5d-8169-4cdb-a279-c24194ffa82a" providerId="ADAL" clId="{E1798C78-D970-445D-8FF7-1125DAAD68FA}" dt="2023-11-26T01:14:26.841" v="8592" actId="164"/>
          <ac:grpSpMkLst>
            <pc:docMk/>
            <pc:sldMk cId="667827022" sldId="333"/>
            <ac:grpSpMk id="15" creationId="{63A910D9-0FDC-33D3-6C61-4C9E47B64C76}"/>
          </ac:grpSpMkLst>
        </pc:grpChg>
        <pc:picChg chg="add mod">
          <ac:chgData name="Alain Vandal" userId="4daccf5d-8169-4cdb-a279-c24194ffa82a" providerId="ADAL" clId="{E1798C78-D970-445D-8FF7-1125DAAD68FA}" dt="2023-11-26T01:14:26.841" v="8592" actId="164"/>
          <ac:picMkLst>
            <pc:docMk/>
            <pc:sldMk cId="667827022" sldId="333"/>
            <ac:picMk id="11" creationId="{343AC862-F1C1-56E0-651B-70C67D053E85}"/>
          </ac:picMkLst>
        </pc:picChg>
      </pc:sldChg>
      <pc:sldChg chg="addSp delSp add del setBg delDesignElem">
        <pc:chgData name="Alain Vandal" userId="4daccf5d-8169-4cdb-a279-c24194ffa82a" providerId="ADAL" clId="{E1798C78-D970-445D-8FF7-1125DAAD68FA}" dt="2023-11-22T22:11:53.508" v="5559"/>
        <pc:sldMkLst>
          <pc:docMk/>
          <pc:sldMk cId="2311078717" sldId="333"/>
        </pc:sldMkLst>
        <pc:spChg chg="add del">
          <ac:chgData name="Alain Vandal" userId="4daccf5d-8169-4cdb-a279-c24194ffa82a" providerId="ADAL" clId="{E1798C78-D970-445D-8FF7-1125DAAD68FA}" dt="2023-11-22T22:11:53.508" v="5559"/>
          <ac:spMkLst>
            <pc:docMk/>
            <pc:sldMk cId="2311078717" sldId="333"/>
            <ac:spMk id="9" creationId="{E844E128-FF69-4E9F-8327-6B504B3C5AE1}"/>
          </ac:spMkLst>
        </pc:spChg>
        <pc:cxnChg chg="add del">
          <ac:chgData name="Alain Vandal" userId="4daccf5d-8169-4cdb-a279-c24194ffa82a" providerId="ADAL" clId="{E1798C78-D970-445D-8FF7-1125DAAD68FA}" dt="2023-11-22T22:11:53.508" v="5559"/>
          <ac:cxnSpMkLst>
            <pc:docMk/>
            <pc:sldMk cId="2311078717" sldId="333"/>
            <ac:cxnSpMk id="11" creationId="{055CEADF-09EA-423C-8C45-F94AF44D5AF0}"/>
          </ac:cxnSpMkLst>
        </pc:cxnChg>
      </pc:sldChg>
      <pc:sldChg chg="addSp delSp modSp add mod ord setBg modAnim setClrOvrMap modNotesTx">
        <pc:chgData name="Alain Vandal" userId="4daccf5d-8169-4cdb-a279-c24194ffa82a" providerId="ADAL" clId="{E1798C78-D970-445D-8FF7-1125DAAD68FA}" dt="2023-11-26T01:27:16.865" v="8698" actId="6549"/>
        <pc:sldMkLst>
          <pc:docMk/>
          <pc:sldMk cId="2729104696" sldId="334"/>
        </pc:sldMkLst>
        <pc:spChg chg="mod">
          <ac:chgData name="Alain Vandal" userId="4daccf5d-8169-4cdb-a279-c24194ffa82a" providerId="ADAL" clId="{E1798C78-D970-445D-8FF7-1125DAAD68FA}" dt="2023-11-26T01:05:01.046" v="8545" actId="26606"/>
          <ac:spMkLst>
            <pc:docMk/>
            <pc:sldMk cId="2729104696" sldId="334"/>
            <ac:spMk id="2" creationId="{3A19F4A0-1727-83CD-73A5-7D18639B6C15}"/>
          </ac:spMkLst>
        </pc:spChg>
        <pc:spChg chg="add del mod">
          <ac:chgData name="Alain Vandal" userId="4daccf5d-8169-4cdb-a279-c24194ffa82a" providerId="ADAL" clId="{E1798C78-D970-445D-8FF7-1125DAAD68FA}" dt="2023-11-22T22:29:45.123" v="5910" actId="478"/>
          <ac:spMkLst>
            <pc:docMk/>
            <pc:sldMk cId="2729104696" sldId="334"/>
            <ac:spMk id="4" creationId="{C8B2DAEC-A2D7-5593-6140-EBAD3F61DCB3}"/>
          </ac:spMkLst>
        </pc:spChg>
        <pc:spChg chg="add mod">
          <ac:chgData name="Alain Vandal" userId="4daccf5d-8169-4cdb-a279-c24194ffa82a" providerId="ADAL" clId="{E1798C78-D970-445D-8FF7-1125DAAD68FA}" dt="2023-11-26T01:07:40.388" v="8556" actId="1076"/>
          <ac:spMkLst>
            <pc:docMk/>
            <pc:sldMk cId="2729104696" sldId="334"/>
            <ac:spMk id="7" creationId="{D141096E-8F90-ECE4-3EEE-CA7304CA7472}"/>
          </ac:spMkLst>
        </pc:spChg>
        <pc:spChg chg="mod">
          <ac:chgData name="Alain Vandal" userId="4daccf5d-8169-4cdb-a279-c24194ffa82a" providerId="ADAL" clId="{E1798C78-D970-445D-8FF7-1125DAAD68FA}" dt="2023-11-26T01:05:11.145" v="8546" actId="255"/>
          <ac:spMkLst>
            <pc:docMk/>
            <pc:sldMk cId="2729104696" sldId="334"/>
            <ac:spMk id="8" creationId="{78F2D4EF-FB5A-F763-51A2-094D7CD851A2}"/>
          </ac:spMkLst>
        </pc:spChg>
        <pc:spChg chg="del">
          <ac:chgData name="Alain Vandal" userId="4daccf5d-8169-4cdb-a279-c24194ffa82a" providerId="ADAL" clId="{E1798C78-D970-445D-8FF7-1125DAAD68FA}" dt="2023-11-22T22:29:40.574" v="5909" actId="478"/>
          <ac:spMkLst>
            <pc:docMk/>
            <pc:sldMk cId="2729104696" sldId="334"/>
            <ac:spMk id="9" creationId="{2B1751EE-8571-13FA-D2A8-7DDF8D0DF9DD}"/>
          </ac:spMkLst>
        </pc:spChg>
        <pc:spChg chg="add">
          <ac:chgData name="Alain Vandal" userId="4daccf5d-8169-4cdb-a279-c24194ffa82a" providerId="ADAL" clId="{E1798C78-D970-445D-8FF7-1125DAAD68FA}" dt="2023-11-26T01:05:01.046" v="8545" actId="26606"/>
          <ac:spMkLst>
            <pc:docMk/>
            <pc:sldMk cId="2729104696" sldId="334"/>
            <ac:spMk id="13" creationId="{416A0E3C-60E6-4F39-BC55-5F7C224E1F7C}"/>
          </ac:spMkLst>
        </pc:spChg>
        <pc:spChg chg="add">
          <ac:chgData name="Alain Vandal" userId="4daccf5d-8169-4cdb-a279-c24194ffa82a" providerId="ADAL" clId="{E1798C78-D970-445D-8FF7-1125DAAD68FA}" dt="2023-11-26T01:05:01.046" v="8545" actId="26606"/>
          <ac:spMkLst>
            <pc:docMk/>
            <pc:sldMk cId="2729104696" sldId="334"/>
            <ac:spMk id="17" creationId="{0F6F1E82-F603-49E4-9641-09EEA984A343}"/>
          </ac:spMkLst>
        </pc:spChg>
        <pc:spChg chg="add">
          <ac:chgData name="Alain Vandal" userId="4daccf5d-8169-4cdb-a279-c24194ffa82a" providerId="ADAL" clId="{E1798C78-D970-445D-8FF7-1125DAAD68FA}" dt="2023-11-26T01:05:01.046" v="8545" actId="26606"/>
          <ac:spMkLst>
            <pc:docMk/>
            <pc:sldMk cId="2729104696" sldId="334"/>
            <ac:spMk id="21" creationId="{9D1595AB-90F6-488F-B5E3-F8CFCC8FAA19}"/>
          </ac:spMkLst>
        </pc:spChg>
        <pc:picChg chg="add mod">
          <ac:chgData name="Alain Vandal" userId="4daccf5d-8169-4cdb-a279-c24194ffa82a" providerId="ADAL" clId="{E1798C78-D970-445D-8FF7-1125DAAD68FA}" dt="2023-11-26T01:07:48.143" v="8557" actId="14100"/>
          <ac:picMkLst>
            <pc:docMk/>
            <pc:sldMk cId="2729104696" sldId="334"/>
            <ac:picMk id="6" creationId="{2F4F3C82-EE10-BDAE-AAC5-34DA616147C5}"/>
          </ac:picMkLst>
        </pc:picChg>
        <pc:cxnChg chg="add">
          <ac:chgData name="Alain Vandal" userId="4daccf5d-8169-4cdb-a279-c24194ffa82a" providerId="ADAL" clId="{E1798C78-D970-445D-8FF7-1125DAAD68FA}" dt="2023-11-26T01:05:01.046" v="8545" actId="26606"/>
          <ac:cxnSpMkLst>
            <pc:docMk/>
            <pc:sldMk cId="2729104696" sldId="334"/>
            <ac:cxnSpMk id="15" creationId="{C5025DAC-8B93-4160-B017-3A274A5828C0}"/>
          </ac:cxnSpMkLst>
        </pc:cxnChg>
        <pc:cxnChg chg="add">
          <ac:chgData name="Alain Vandal" userId="4daccf5d-8169-4cdb-a279-c24194ffa82a" providerId="ADAL" clId="{E1798C78-D970-445D-8FF7-1125DAAD68FA}" dt="2023-11-26T01:05:01.046" v="8545" actId="26606"/>
          <ac:cxnSpMkLst>
            <pc:docMk/>
            <pc:sldMk cId="2729104696" sldId="334"/>
            <ac:cxnSpMk id="19" creationId="{C81CFD00-FC30-4AFB-A61F-3127B2C90F71}"/>
          </ac:cxnSpMkLst>
        </pc:cxnChg>
      </pc:sldChg>
      <pc:sldChg chg="addSp modSp add mod ord modAnim">
        <pc:chgData name="Alain Vandal" userId="4daccf5d-8169-4cdb-a279-c24194ffa82a" providerId="ADAL" clId="{E1798C78-D970-445D-8FF7-1125DAAD68FA}" dt="2023-11-26T02:46:06.961" v="9426" actId="1076"/>
        <pc:sldMkLst>
          <pc:docMk/>
          <pc:sldMk cId="2344994688" sldId="335"/>
        </pc:sldMkLst>
        <pc:spChg chg="mod">
          <ac:chgData name="Alain Vandal" userId="4daccf5d-8169-4cdb-a279-c24194ffa82a" providerId="ADAL" clId="{E1798C78-D970-445D-8FF7-1125DAAD68FA}" dt="2023-11-23T00:44:51.458" v="6804" actId="6549"/>
          <ac:spMkLst>
            <pc:docMk/>
            <pc:sldMk cId="2344994688" sldId="335"/>
            <ac:spMk id="2" creationId="{3BE30554-1D18-D027-50F9-D0BFA2983F63}"/>
          </ac:spMkLst>
        </pc:spChg>
        <pc:spChg chg="mod">
          <ac:chgData name="Alain Vandal" userId="4daccf5d-8169-4cdb-a279-c24194ffa82a" providerId="ADAL" clId="{E1798C78-D970-445D-8FF7-1125DAAD68FA}" dt="2023-11-26T02:43:45.566" v="9396" actId="164"/>
          <ac:spMkLst>
            <pc:docMk/>
            <pc:sldMk cId="2344994688" sldId="335"/>
            <ac:spMk id="8" creationId="{C2B734A3-2C03-9C69-67CE-220C95E127CD}"/>
          </ac:spMkLst>
        </pc:spChg>
        <pc:spChg chg="mod">
          <ac:chgData name="Alain Vandal" userId="4daccf5d-8169-4cdb-a279-c24194ffa82a" providerId="ADAL" clId="{E1798C78-D970-445D-8FF7-1125DAAD68FA}" dt="2023-11-26T02:43:45.566" v="9396" actId="164"/>
          <ac:spMkLst>
            <pc:docMk/>
            <pc:sldMk cId="2344994688" sldId="335"/>
            <ac:spMk id="9" creationId="{7F97E71E-CFB5-6516-5E4A-5CFE54CD2E42}"/>
          </ac:spMkLst>
        </pc:spChg>
        <pc:spChg chg="mod">
          <ac:chgData name="Alain Vandal" userId="4daccf5d-8169-4cdb-a279-c24194ffa82a" providerId="ADAL" clId="{E1798C78-D970-445D-8FF7-1125DAAD68FA}" dt="2023-11-22T23:10:48.936" v="6538" actId="1036"/>
          <ac:spMkLst>
            <pc:docMk/>
            <pc:sldMk cId="2344994688" sldId="335"/>
            <ac:spMk id="23" creationId="{AEA20993-B368-FB0E-5A47-661DC4089470}"/>
          </ac:spMkLst>
        </pc:spChg>
        <pc:spChg chg="mod">
          <ac:chgData name="Alain Vandal" userId="4daccf5d-8169-4cdb-a279-c24194ffa82a" providerId="ADAL" clId="{E1798C78-D970-445D-8FF7-1125DAAD68FA}" dt="2023-11-26T02:46:06.961" v="9426" actId="1076"/>
          <ac:spMkLst>
            <pc:docMk/>
            <pc:sldMk cId="2344994688" sldId="335"/>
            <ac:spMk id="24" creationId="{6F3EF19B-4998-CCDB-889D-30A482019C1E}"/>
          </ac:spMkLst>
        </pc:spChg>
        <pc:spChg chg="mod">
          <ac:chgData name="Alain Vandal" userId="4daccf5d-8169-4cdb-a279-c24194ffa82a" providerId="ADAL" clId="{E1798C78-D970-445D-8FF7-1125DAAD68FA}" dt="2023-11-26T02:45:47.821" v="9419" actId="20577"/>
          <ac:spMkLst>
            <pc:docMk/>
            <pc:sldMk cId="2344994688" sldId="335"/>
            <ac:spMk id="25" creationId="{BF498101-3753-46CD-C772-D83F2363459F}"/>
          </ac:spMkLst>
        </pc:spChg>
        <pc:spChg chg="mod">
          <ac:chgData name="Alain Vandal" userId="4daccf5d-8169-4cdb-a279-c24194ffa82a" providerId="ADAL" clId="{E1798C78-D970-445D-8FF7-1125DAAD68FA}" dt="2023-11-26T02:45:47.821" v="9419" actId="20577"/>
          <ac:spMkLst>
            <pc:docMk/>
            <pc:sldMk cId="2344994688" sldId="335"/>
            <ac:spMk id="26" creationId="{50B20702-0F61-EF1A-FDCF-F149CAC006AB}"/>
          </ac:spMkLst>
        </pc:spChg>
        <pc:spChg chg="mod">
          <ac:chgData name="Alain Vandal" userId="4daccf5d-8169-4cdb-a279-c24194ffa82a" providerId="ADAL" clId="{E1798C78-D970-445D-8FF7-1125DAAD68FA}" dt="2023-11-26T02:45:47.821" v="9419" actId="20577"/>
          <ac:spMkLst>
            <pc:docMk/>
            <pc:sldMk cId="2344994688" sldId="335"/>
            <ac:spMk id="27" creationId="{B13BCB30-1CFD-0BE8-A756-157CE177E212}"/>
          </ac:spMkLst>
        </pc:spChg>
        <pc:spChg chg="mod">
          <ac:chgData name="Alain Vandal" userId="4daccf5d-8169-4cdb-a279-c24194ffa82a" providerId="ADAL" clId="{E1798C78-D970-445D-8FF7-1125DAAD68FA}" dt="2023-11-26T02:45:47.821" v="9419" actId="20577"/>
          <ac:spMkLst>
            <pc:docMk/>
            <pc:sldMk cId="2344994688" sldId="335"/>
            <ac:spMk id="28" creationId="{D242F2BA-3A57-E683-4A85-87DA7A62DEDD}"/>
          </ac:spMkLst>
        </pc:spChg>
        <pc:spChg chg="mod">
          <ac:chgData name="Alain Vandal" userId="4daccf5d-8169-4cdb-a279-c24194ffa82a" providerId="ADAL" clId="{E1798C78-D970-445D-8FF7-1125DAAD68FA}" dt="2023-11-26T02:45:47.821" v="9419" actId="20577"/>
          <ac:spMkLst>
            <pc:docMk/>
            <pc:sldMk cId="2344994688" sldId="335"/>
            <ac:spMk id="29" creationId="{DA75D69C-D770-6003-B8D5-31A2F3AD8F51}"/>
          </ac:spMkLst>
        </pc:spChg>
        <pc:spChg chg="mod">
          <ac:chgData name="Alain Vandal" userId="4daccf5d-8169-4cdb-a279-c24194ffa82a" providerId="ADAL" clId="{E1798C78-D970-445D-8FF7-1125DAAD68FA}" dt="2023-11-26T02:45:47.821" v="9419" actId="20577"/>
          <ac:spMkLst>
            <pc:docMk/>
            <pc:sldMk cId="2344994688" sldId="335"/>
            <ac:spMk id="30" creationId="{BA4C6C01-0FDE-AECB-3F1C-937A772FE89C}"/>
          </ac:spMkLst>
        </pc:spChg>
        <pc:spChg chg="mod">
          <ac:chgData name="Alain Vandal" userId="4daccf5d-8169-4cdb-a279-c24194ffa82a" providerId="ADAL" clId="{E1798C78-D970-445D-8FF7-1125DAAD68FA}" dt="2023-11-26T02:45:47.821" v="9419" actId="20577"/>
          <ac:spMkLst>
            <pc:docMk/>
            <pc:sldMk cId="2344994688" sldId="335"/>
            <ac:spMk id="31" creationId="{9D9959C9-4CC6-58B4-F3F0-A45EA805CD09}"/>
          </ac:spMkLst>
        </pc:spChg>
        <pc:spChg chg="mod">
          <ac:chgData name="Alain Vandal" userId="4daccf5d-8169-4cdb-a279-c24194ffa82a" providerId="ADAL" clId="{E1798C78-D970-445D-8FF7-1125DAAD68FA}" dt="2023-11-26T02:45:47.821" v="9419" actId="20577"/>
          <ac:spMkLst>
            <pc:docMk/>
            <pc:sldMk cId="2344994688" sldId="335"/>
            <ac:spMk id="32" creationId="{D5C0A713-1D72-69E3-939D-4C533E601FB1}"/>
          </ac:spMkLst>
        </pc:spChg>
        <pc:spChg chg="mod">
          <ac:chgData name="Alain Vandal" userId="4daccf5d-8169-4cdb-a279-c24194ffa82a" providerId="ADAL" clId="{E1798C78-D970-445D-8FF7-1125DAAD68FA}" dt="2023-11-26T02:45:47.821" v="9419" actId="20577"/>
          <ac:spMkLst>
            <pc:docMk/>
            <pc:sldMk cId="2344994688" sldId="335"/>
            <ac:spMk id="33" creationId="{89DCEACD-FC5B-3471-6723-92705014470B}"/>
          </ac:spMkLst>
        </pc:spChg>
        <pc:spChg chg="mod">
          <ac:chgData name="Alain Vandal" userId="4daccf5d-8169-4cdb-a279-c24194ffa82a" providerId="ADAL" clId="{E1798C78-D970-445D-8FF7-1125DAAD68FA}" dt="2023-11-23T01:15:35.667" v="7243" actId="20577"/>
          <ac:spMkLst>
            <pc:docMk/>
            <pc:sldMk cId="2344994688" sldId="335"/>
            <ac:spMk id="48" creationId="{AF8C0889-123F-DC5E-811F-BAA9BE0FD896}"/>
          </ac:spMkLst>
        </pc:spChg>
        <pc:grpChg chg="add mod">
          <ac:chgData name="Alain Vandal" userId="4daccf5d-8169-4cdb-a279-c24194ffa82a" providerId="ADAL" clId="{E1798C78-D970-445D-8FF7-1125DAAD68FA}" dt="2023-11-26T02:43:45.566" v="9396" actId="164"/>
          <ac:grpSpMkLst>
            <pc:docMk/>
            <pc:sldMk cId="2344994688" sldId="335"/>
            <ac:grpSpMk id="3" creationId="{D624E178-6B44-FE80-4D7C-8EE3E7542C34}"/>
          </ac:grpSpMkLst>
        </pc:grpChg>
        <pc:grpChg chg="add mod">
          <ac:chgData name="Alain Vandal" userId="4daccf5d-8169-4cdb-a279-c24194ffa82a" providerId="ADAL" clId="{E1798C78-D970-445D-8FF7-1125DAAD68FA}" dt="2023-11-26T02:45:47.821" v="9419" actId="20577"/>
          <ac:grpSpMkLst>
            <pc:docMk/>
            <pc:sldMk cId="2344994688" sldId="335"/>
            <ac:grpSpMk id="4" creationId="{E1C57286-71F6-6A7B-DD90-16E09B56A06A}"/>
          </ac:grpSpMkLst>
        </pc:grpChg>
        <pc:grpChg chg="mod">
          <ac:chgData name="Alain Vandal" userId="4daccf5d-8169-4cdb-a279-c24194ffa82a" providerId="ADAL" clId="{E1798C78-D970-445D-8FF7-1125DAAD68FA}" dt="2023-11-22T23:10:48.936" v="6538" actId="1036"/>
          <ac:grpSpMkLst>
            <pc:docMk/>
            <pc:sldMk cId="2344994688" sldId="335"/>
            <ac:grpSpMk id="10" creationId="{873DB967-120A-63A8-6C9E-482AD14DEBCE}"/>
          </ac:grpSpMkLst>
        </pc:grpChg>
        <pc:cxnChg chg="mod">
          <ac:chgData name="Alain Vandal" userId="4daccf5d-8169-4cdb-a279-c24194ffa82a" providerId="ADAL" clId="{E1798C78-D970-445D-8FF7-1125DAAD68FA}" dt="2023-11-26T02:43:45.566" v="9396" actId="164"/>
          <ac:cxnSpMkLst>
            <pc:docMk/>
            <pc:sldMk cId="2344994688" sldId="335"/>
            <ac:cxnSpMk id="7" creationId="{C1339AB4-5741-E66B-86E3-6A692979EA0E}"/>
          </ac:cxnSpMkLst>
        </pc:cxnChg>
      </pc:sldChg>
      <pc:sldChg chg="add del">
        <pc:chgData name="Alain Vandal" userId="4daccf5d-8169-4cdb-a279-c24194ffa82a" providerId="ADAL" clId="{E1798C78-D970-445D-8FF7-1125DAAD68FA}" dt="2023-11-22T22:32:37.183" v="5914"/>
        <pc:sldMkLst>
          <pc:docMk/>
          <pc:sldMk cId="2917702934" sldId="335"/>
        </pc:sldMkLst>
      </pc:sldChg>
      <pc:sldChg chg="addSp delSp modSp add mod modAnim">
        <pc:chgData name="Alain Vandal" userId="4daccf5d-8169-4cdb-a279-c24194ffa82a" providerId="ADAL" clId="{E1798C78-D970-445D-8FF7-1125DAAD68FA}" dt="2023-11-26T02:55:37.770" v="9460"/>
        <pc:sldMkLst>
          <pc:docMk/>
          <pc:sldMk cId="1174067138" sldId="336"/>
        </pc:sldMkLst>
        <pc:spChg chg="mod">
          <ac:chgData name="Alain Vandal" userId="4daccf5d-8169-4cdb-a279-c24194ffa82a" providerId="ADAL" clId="{E1798C78-D970-445D-8FF7-1125DAAD68FA}" dt="2023-11-26T02:54:20.586" v="9455" actId="1076"/>
          <ac:spMkLst>
            <pc:docMk/>
            <pc:sldMk cId="1174067138" sldId="336"/>
            <ac:spMk id="2" creationId="{3BE30554-1D18-D027-50F9-D0BFA2983F63}"/>
          </ac:spMkLst>
        </pc:spChg>
        <pc:spChg chg="add mod">
          <ac:chgData name="Alain Vandal" userId="4daccf5d-8169-4cdb-a279-c24194ffa82a" providerId="ADAL" clId="{E1798C78-D970-445D-8FF7-1125DAAD68FA}" dt="2023-11-26T02:54:48.672" v="9457" actId="14100"/>
          <ac:spMkLst>
            <pc:docMk/>
            <pc:sldMk cId="1174067138" sldId="336"/>
            <ac:spMk id="3" creationId="{0A0465F0-5F36-5AB9-A40D-55DFFB358950}"/>
          </ac:spMkLst>
        </pc:spChg>
        <pc:spChg chg="add del">
          <ac:chgData name="Alain Vandal" userId="4daccf5d-8169-4cdb-a279-c24194ffa82a" providerId="ADAL" clId="{E1798C78-D970-445D-8FF7-1125DAAD68FA}" dt="2023-11-23T00:58:25.891" v="7099" actId="22"/>
          <ac:spMkLst>
            <pc:docMk/>
            <pc:sldMk cId="1174067138" sldId="336"/>
            <ac:spMk id="5" creationId="{DC7DED07-15E4-A703-5390-338F04B77FCC}"/>
          </ac:spMkLst>
        </pc:spChg>
        <pc:spChg chg="del">
          <ac:chgData name="Alain Vandal" userId="4daccf5d-8169-4cdb-a279-c24194ffa82a" providerId="ADAL" clId="{E1798C78-D970-445D-8FF7-1125DAAD68FA}" dt="2023-11-22T23:18:26.546" v="6752" actId="478"/>
          <ac:spMkLst>
            <pc:docMk/>
            <pc:sldMk cId="1174067138" sldId="336"/>
            <ac:spMk id="8" creationId="{C2B734A3-2C03-9C69-67CE-220C95E127CD}"/>
          </ac:spMkLst>
        </pc:spChg>
        <pc:spChg chg="del">
          <ac:chgData name="Alain Vandal" userId="4daccf5d-8169-4cdb-a279-c24194ffa82a" providerId="ADAL" clId="{E1798C78-D970-445D-8FF7-1125DAAD68FA}" dt="2023-11-22T23:18:26.546" v="6752" actId="478"/>
          <ac:spMkLst>
            <pc:docMk/>
            <pc:sldMk cId="1174067138" sldId="336"/>
            <ac:spMk id="9" creationId="{7F97E71E-CFB5-6516-5E4A-5CFE54CD2E42}"/>
          </ac:spMkLst>
        </pc:spChg>
        <pc:spChg chg="del">
          <ac:chgData name="Alain Vandal" userId="4daccf5d-8169-4cdb-a279-c24194ffa82a" providerId="ADAL" clId="{E1798C78-D970-445D-8FF7-1125DAAD68FA}" dt="2023-11-22T23:18:26.546" v="6752" actId="478"/>
          <ac:spMkLst>
            <pc:docMk/>
            <pc:sldMk cId="1174067138" sldId="336"/>
            <ac:spMk id="23" creationId="{AEA20993-B368-FB0E-5A47-661DC4089470}"/>
          </ac:spMkLst>
        </pc:spChg>
        <pc:spChg chg="del">
          <ac:chgData name="Alain Vandal" userId="4daccf5d-8169-4cdb-a279-c24194ffa82a" providerId="ADAL" clId="{E1798C78-D970-445D-8FF7-1125DAAD68FA}" dt="2023-11-22T23:18:26.546" v="6752" actId="478"/>
          <ac:spMkLst>
            <pc:docMk/>
            <pc:sldMk cId="1174067138" sldId="336"/>
            <ac:spMk id="24" creationId="{6F3EF19B-4998-CCDB-889D-30A482019C1E}"/>
          </ac:spMkLst>
        </pc:spChg>
        <pc:spChg chg="del">
          <ac:chgData name="Alain Vandal" userId="4daccf5d-8169-4cdb-a279-c24194ffa82a" providerId="ADAL" clId="{E1798C78-D970-445D-8FF7-1125DAAD68FA}" dt="2023-11-22T23:18:26.546" v="6752" actId="478"/>
          <ac:spMkLst>
            <pc:docMk/>
            <pc:sldMk cId="1174067138" sldId="336"/>
            <ac:spMk id="25" creationId="{BF498101-3753-46CD-C772-D83F2363459F}"/>
          </ac:spMkLst>
        </pc:spChg>
        <pc:spChg chg="del">
          <ac:chgData name="Alain Vandal" userId="4daccf5d-8169-4cdb-a279-c24194ffa82a" providerId="ADAL" clId="{E1798C78-D970-445D-8FF7-1125DAAD68FA}" dt="2023-11-22T23:18:26.546" v="6752" actId="478"/>
          <ac:spMkLst>
            <pc:docMk/>
            <pc:sldMk cId="1174067138" sldId="336"/>
            <ac:spMk id="26" creationId="{50B20702-0F61-EF1A-FDCF-F149CAC006AB}"/>
          </ac:spMkLst>
        </pc:spChg>
        <pc:spChg chg="del">
          <ac:chgData name="Alain Vandal" userId="4daccf5d-8169-4cdb-a279-c24194ffa82a" providerId="ADAL" clId="{E1798C78-D970-445D-8FF7-1125DAAD68FA}" dt="2023-11-22T23:18:26.546" v="6752" actId="478"/>
          <ac:spMkLst>
            <pc:docMk/>
            <pc:sldMk cId="1174067138" sldId="336"/>
            <ac:spMk id="27" creationId="{B13BCB30-1CFD-0BE8-A756-157CE177E212}"/>
          </ac:spMkLst>
        </pc:spChg>
        <pc:spChg chg="del">
          <ac:chgData name="Alain Vandal" userId="4daccf5d-8169-4cdb-a279-c24194ffa82a" providerId="ADAL" clId="{E1798C78-D970-445D-8FF7-1125DAAD68FA}" dt="2023-11-22T23:18:26.546" v="6752" actId="478"/>
          <ac:spMkLst>
            <pc:docMk/>
            <pc:sldMk cId="1174067138" sldId="336"/>
            <ac:spMk id="28" creationId="{D242F2BA-3A57-E683-4A85-87DA7A62DEDD}"/>
          </ac:spMkLst>
        </pc:spChg>
        <pc:spChg chg="del">
          <ac:chgData name="Alain Vandal" userId="4daccf5d-8169-4cdb-a279-c24194ffa82a" providerId="ADAL" clId="{E1798C78-D970-445D-8FF7-1125DAAD68FA}" dt="2023-11-22T23:18:26.546" v="6752" actId="478"/>
          <ac:spMkLst>
            <pc:docMk/>
            <pc:sldMk cId="1174067138" sldId="336"/>
            <ac:spMk id="29" creationId="{DA75D69C-D770-6003-B8D5-31A2F3AD8F51}"/>
          </ac:spMkLst>
        </pc:spChg>
        <pc:spChg chg="del">
          <ac:chgData name="Alain Vandal" userId="4daccf5d-8169-4cdb-a279-c24194ffa82a" providerId="ADAL" clId="{E1798C78-D970-445D-8FF7-1125DAAD68FA}" dt="2023-11-22T23:18:26.546" v="6752" actId="478"/>
          <ac:spMkLst>
            <pc:docMk/>
            <pc:sldMk cId="1174067138" sldId="336"/>
            <ac:spMk id="30" creationId="{BA4C6C01-0FDE-AECB-3F1C-937A772FE89C}"/>
          </ac:spMkLst>
        </pc:spChg>
        <pc:spChg chg="del">
          <ac:chgData name="Alain Vandal" userId="4daccf5d-8169-4cdb-a279-c24194ffa82a" providerId="ADAL" clId="{E1798C78-D970-445D-8FF7-1125DAAD68FA}" dt="2023-11-22T23:18:26.546" v="6752" actId="478"/>
          <ac:spMkLst>
            <pc:docMk/>
            <pc:sldMk cId="1174067138" sldId="336"/>
            <ac:spMk id="31" creationId="{9D9959C9-4CC6-58B4-F3F0-A45EA805CD09}"/>
          </ac:spMkLst>
        </pc:spChg>
        <pc:spChg chg="del">
          <ac:chgData name="Alain Vandal" userId="4daccf5d-8169-4cdb-a279-c24194ffa82a" providerId="ADAL" clId="{E1798C78-D970-445D-8FF7-1125DAAD68FA}" dt="2023-11-22T23:18:26.546" v="6752" actId="478"/>
          <ac:spMkLst>
            <pc:docMk/>
            <pc:sldMk cId="1174067138" sldId="336"/>
            <ac:spMk id="32" creationId="{D5C0A713-1D72-69E3-939D-4C533E601FB1}"/>
          </ac:spMkLst>
        </pc:spChg>
        <pc:spChg chg="del">
          <ac:chgData name="Alain Vandal" userId="4daccf5d-8169-4cdb-a279-c24194ffa82a" providerId="ADAL" clId="{E1798C78-D970-445D-8FF7-1125DAAD68FA}" dt="2023-11-22T23:18:26.546" v="6752" actId="478"/>
          <ac:spMkLst>
            <pc:docMk/>
            <pc:sldMk cId="1174067138" sldId="336"/>
            <ac:spMk id="33" creationId="{89DCEACD-FC5B-3471-6723-92705014470B}"/>
          </ac:spMkLst>
        </pc:spChg>
        <pc:spChg chg="mod">
          <ac:chgData name="Alain Vandal" userId="4daccf5d-8169-4cdb-a279-c24194ffa82a" providerId="ADAL" clId="{E1798C78-D970-445D-8FF7-1125DAAD68FA}" dt="2023-11-23T01:16:26.934" v="7266" actId="20577"/>
          <ac:spMkLst>
            <pc:docMk/>
            <pc:sldMk cId="1174067138" sldId="336"/>
            <ac:spMk id="48" creationId="{AF8C0889-123F-DC5E-811F-BAA9BE0FD896}"/>
          </ac:spMkLst>
        </pc:spChg>
        <pc:grpChg chg="del">
          <ac:chgData name="Alain Vandal" userId="4daccf5d-8169-4cdb-a279-c24194ffa82a" providerId="ADAL" clId="{E1798C78-D970-445D-8FF7-1125DAAD68FA}" dt="2023-11-22T23:18:26.546" v="6752" actId="478"/>
          <ac:grpSpMkLst>
            <pc:docMk/>
            <pc:sldMk cId="1174067138" sldId="336"/>
            <ac:grpSpMk id="10" creationId="{873DB967-120A-63A8-6C9E-482AD14DEBCE}"/>
          </ac:grpSpMkLst>
        </pc:grpChg>
        <pc:cxnChg chg="del mod">
          <ac:chgData name="Alain Vandal" userId="4daccf5d-8169-4cdb-a279-c24194ffa82a" providerId="ADAL" clId="{E1798C78-D970-445D-8FF7-1125DAAD68FA}" dt="2023-11-22T23:18:26.546" v="6752" actId="478"/>
          <ac:cxnSpMkLst>
            <pc:docMk/>
            <pc:sldMk cId="1174067138" sldId="336"/>
            <ac:cxnSpMk id="7" creationId="{C1339AB4-5741-E66B-86E3-6A692979EA0E}"/>
          </ac:cxnSpMkLst>
        </pc:cxnChg>
      </pc:sldChg>
      <pc:sldChg chg="addSp delSp modSp add mod modClrScheme modAnim chgLayout">
        <pc:chgData name="Alain Vandal" userId="4daccf5d-8169-4cdb-a279-c24194ffa82a" providerId="ADAL" clId="{E1798C78-D970-445D-8FF7-1125DAAD68FA}" dt="2023-11-26T02:58:26.278" v="9464" actId="20577"/>
        <pc:sldMkLst>
          <pc:docMk/>
          <pc:sldMk cId="320364241" sldId="337"/>
        </pc:sldMkLst>
        <pc:spChg chg="add del mod">
          <ac:chgData name="Alain Vandal" userId="4daccf5d-8169-4cdb-a279-c24194ffa82a" providerId="ADAL" clId="{E1798C78-D970-445D-8FF7-1125DAAD68FA}" dt="2023-11-23T01:37:27.034" v="8036" actId="26606"/>
          <ac:spMkLst>
            <pc:docMk/>
            <pc:sldMk cId="320364241" sldId="337"/>
            <ac:spMk id="2" creationId="{38C515C1-BE5B-E099-CF3C-EAA63B122D61}"/>
          </ac:spMkLst>
        </pc:spChg>
        <pc:spChg chg="del">
          <ac:chgData name="Alain Vandal" userId="4daccf5d-8169-4cdb-a279-c24194ffa82a" providerId="ADAL" clId="{E1798C78-D970-445D-8FF7-1125DAAD68FA}" dt="2023-11-23T00:59:09.517" v="7113" actId="478"/>
          <ac:spMkLst>
            <pc:docMk/>
            <pc:sldMk cId="320364241" sldId="337"/>
            <ac:spMk id="7" creationId="{DCDE81F7-676D-62E6-ACD8-439FB3DC81C8}"/>
          </ac:spMkLst>
        </pc:spChg>
        <pc:spChg chg="mod">
          <ac:chgData name="Alain Vandal" userId="4daccf5d-8169-4cdb-a279-c24194ffa82a" providerId="ADAL" clId="{E1798C78-D970-445D-8FF7-1125DAAD68FA}" dt="2023-11-23T00:59:02.024" v="7110" actId="20577"/>
          <ac:spMkLst>
            <pc:docMk/>
            <pc:sldMk cId="320364241" sldId="337"/>
            <ac:spMk id="48" creationId="{AF8C0889-123F-DC5E-811F-BAA9BE0FD896}"/>
          </ac:spMkLst>
        </pc:spChg>
        <pc:graphicFrameChg chg="add mod">
          <ac:chgData name="Alain Vandal" userId="4daccf5d-8169-4cdb-a279-c24194ffa82a" providerId="ADAL" clId="{E1798C78-D970-445D-8FF7-1125DAAD68FA}" dt="2023-11-26T02:58:26.278" v="9464" actId="20577"/>
          <ac:graphicFrameMkLst>
            <pc:docMk/>
            <pc:sldMk cId="320364241" sldId="337"/>
            <ac:graphicFrameMk id="53" creationId="{AF0CDC36-8B13-2240-2BD0-69ABF6C12B09}"/>
          </ac:graphicFrameMkLst>
        </pc:graphicFrameChg>
        <pc:picChg chg="del">
          <ac:chgData name="Alain Vandal" userId="4daccf5d-8169-4cdb-a279-c24194ffa82a" providerId="ADAL" clId="{E1798C78-D970-445D-8FF7-1125DAAD68FA}" dt="2023-11-23T00:59:05.020" v="7111" actId="478"/>
          <ac:picMkLst>
            <pc:docMk/>
            <pc:sldMk cId="320364241" sldId="337"/>
            <ac:picMk id="3" creationId="{A5664052-FF52-E6A9-5B29-95552C01D9E7}"/>
          </ac:picMkLst>
        </pc:picChg>
        <pc:picChg chg="del">
          <ac:chgData name="Alain Vandal" userId="4daccf5d-8169-4cdb-a279-c24194ffa82a" providerId="ADAL" clId="{E1798C78-D970-445D-8FF7-1125DAAD68FA}" dt="2023-11-23T00:59:06.441" v="7112" actId="478"/>
          <ac:picMkLst>
            <pc:docMk/>
            <pc:sldMk cId="320364241" sldId="337"/>
            <ac:picMk id="8" creationId="{5F48AEFA-0737-AD32-2866-36738BA2D6C6}"/>
          </ac:picMkLst>
        </pc:picChg>
      </pc:sldChg>
      <pc:sldChg chg="addSp delSp modSp add mod setBg modAnim setClrOvrMap">
        <pc:chgData name="Alain Vandal" userId="4daccf5d-8169-4cdb-a279-c24194ffa82a" providerId="ADAL" clId="{E1798C78-D970-445D-8FF7-1125DAAD68FA}" dt="2023-11-26T02:49:33.743" v="9442"/>
        <pc:sldMkLst>
          <pc:docMk/>
          <pc:sldMk cId="410071921" sldId="338"/>
        </pc:sldMkLst>
        <pc:spChg chg="mod">
          <ac:chgData name="Alain Vandal" userId="4daccf5d-8169-4cdb-a279-c24194ffa82a" providerId="ADAL" clId="{E1798C78-D970-445D-8FF7-1125DAAD68FA}" dt="2023-11-26T02:49:13.628" v="9439" actId="14100"/>
          <ac:spMkLst>
            <pc:docMk/>
            <pc:sldMk cId="410071921" sldId="338"/>
            <ac:spMk id="2" creationId="{3BE30554-1D18-D027-50F9-D0BFA2983F63}"/>
          </ac:spMkLst>
        </pc:spChg>
        <pc:spChg chg="del">
          <ac:chgData name="Alain Vandal" userId="4daccf5d-8169-4cdb-a279-c24194ffa82a" providerId="ADAL" clId="{E1798C78-D970-445D-8FF7-1125DAAD68FA}" dt="2023-11-23T01:17:11.958" v="7273" actId="478"/>
          <ac:spMkLst>
            <pc:docMk/>
            <pc:sldMk cId="410071921" sldId="338"/>
            <ac:spMk id="3" creationId="{0A0465F0-5F36-5AB9-A40D-55DFFB358950}"/>
          </ac:spMkLst>
        </pc:spChg>
        <pc:spChg chg="mod">
          <ac:chgData name="Alain Vandal" userId="4daccf5d-8169-4cdb-a279-c24194ffa82a" providerId="ADAL" clId="{E1798C78-D970-445D-8FF7-1125DAAD68FA}" dt="2023-11-26T02:48:47.085" v="9436" actId="27636"/>
          <ac:spMkLst>
            <pc:docMk/>
            <pc:sldMk cId="410071921" sldId="338"/>
            <ac:spMk id="48" creationId="{AF8C0889-123F-DC5E-811F-BAA9BE0FD896}"/>
          </ac:spMkLst>
        </pc:spChg>
        <pc:spChg chg="add">
          <ac:chgData name="Alain Vandal" userId="4daccf5d-8169-4cdb-a279-c24194ffa82a" providerId="ADAL" clId="{E1798C78-D970-445D-8FF7-1125DAAD68FA}" dt="2023-11-26T02:48:00.797" v="9427" actId="26606"/>
          <ac:spMkLst>
            <pc:docMk/>
            <pc:sldMk cId="410071921" sldId="338"/>
            <ac:spMk id="54" creationId="{416A0E3C-60E6-4F39-BC55-5F7C224E1F7C}"/>
          </ac:spMkLst>
        </pc:spChg>
        <pc:spChg chg="add">
          <ac:chgData name="Alain Vandal" userId="4daccf5d-8169-4cdb-a279-c24194ffa82a" providerId="ADAL" clId="{E1798C78-D970-445D-8FF7-1125DAAD68FA}" dt="2023-11-26T02:48:00.797" v="9427" actId="26606"/>
          <ac:spMkLst>
            <pc:docMk/>
            <pc:sldMk cId="410071921" sldId="338"/>
            <ac:spMk id="58" creationId="{E844E128-FF69-4E9F-8327-6B504B3C5AE1}"/>
          </ac:spMkLst>
        </pc:spChg>
        <pc:picChg chg="add">
          <ac:chgData name="Alain Vandal" userId="4daccf5d-8169-4cdb-a279-c24194ffa82a" providerId="ADAL" clId="{E1798C78-D970-445D-8FF7-1125DAAD68FA}" dt="2023-11-26T02:48:00.797" v="9427" actId="26606"/>
          <ac:picMkLst>
            <pc:docMk/>
            <pc:sldMk cId="410071921" sldId="338"/>
            <ac:picMk id="50" creationId="{0D5E03D3-A6C1-4D7B-6E32-D220EE9277CC}"/>
          </ac:picMkLst>
        </pc:picChg>
        <pc:cxnChg chg="add">
          <ac:chgData name="Alain Vandal" userId="4daccf5d-8169-4cdb-a279-c24194ffa82a" providerId="ADAL" clId="{E1798C78-D970-445D-8FF7-1125DAAD68FA}" dt="2023-11-26T02:48:00.797" v="9427" actId="26606"/>
          <ac:cxnSpMkLst>
            <pc:docMk/>
            <pc:sldMk cId="410071921" sldId="338"/>
            <ac:cxnSpMk id="56" creationId="{C5025DAC-8B93-4160-B017-3A274A5828C0}"/>
          </ac:cxnSpMkLst>
        </pc:cxnChg>
        <pc:cxnChg chg="add">
          <ac:chgData name="Alain Vandal" userId="4daccf5d-8169-4cdb-a279-c24194ffa82a" providerId="ADAL" clId="{E1798C78-D970-445D-8FF7-1125DAAD68FA}" dt="2023-11-26T02:48:00.797" v="9427" actId="26606"/>
          <ac:cxnSpMkLst>
            <pc:docMk/>
            <pc:sldMk cId="410071921" sldId="338"/>
            <ac:cxnSpMk id="60" creationId="{055CEADF-09EA-423C-8C45-F94AF44D5AF0}"/>
          </ac:cxnSpMkLst>
        </pc:cxnChg>
      </pc:sldChg>
      <pc:sldChg chg="addSp delSp modSp add mod delAnim modAnim">
        <pc:chgData name="Alain Vandal" userId="4daccf5d-8169-4cdb-a279-c24194ffa82a" providerId="ADAL" clId="{E1798C78-D970-445D-8FF7-1125DAAD68FA}" dt="2023-11-26T03:24:48.810" v="9705" actId="14100"/>
        <pc:sldMkLst>
          <pc:docMk/>
          <pc:sldMk cId="4093470847" sldId="339"/>
        </pc:sldMkLst>
        <pc:spChg chg="del mod">
          <ac:chgData name="Alain Vandal" userId="4daccf5d-8169-4cdb-a279-c24194ffa82a" providerId="ADAL" clId="{E1798C78-D970-445D-8FF7-1125DAAD68FA}" dt="2023-11-26T03:05:57.751" v="9479" actId="478"/>
          <ac:spMkLst>
            <pc:docMk/>
            <pc:sldMk cId="4093470847" sldId="339"/>
            <ac:spMk id="2" creationId="{3BE30554-1D18-D027-50F9-D0BFA2983F63}"/>
          </ac:spMkLst>
        </pc:spChg>
        <pc:spChg chg="add mod">
          <ac:chgData name="Alain Vandal" userId="4daccf5d-8169-4cdb-a279-c24194ffa82a" providerId="ADAL" clId="{E1798C78-D970-445D-8FF7-1125DAAD68FA}" dt="2023-11-26T03:24:40.555" v="9704" actId="14100"/>
          <ac:spMkLst>
            <pc:docMk/>
            <pc:sldMk cId="4093470847" sldId="339"/>
            <ac:spMk id="3" creationId="{76FB505D-DBCA-1499-8A76-D4DCCC2E2A42}"/>
          </ac:spMkLst>
        </pc:spChg>
        <pc:spChg chg="mod">
          <ac:chgData name="Alain Vandal" userId="4daccf5d-8169-4cdb-a279-c24194ffa82a" providerId="ADAL" clId="{E1798C78-D970-445D-8FF7-1125DAAD68FA}" dt="2023-11-23T03:30:30.220" v="8488" actId="20577"/>
          <ac:spMkLst>
            <pc:docMk/>
            <pc:sldMk cId="4093470847" sldId="339"/>
            <ac:spMk id="48" creationId="{AF8C0889-123F-DC5E-811F-BAA9BE0FD896}"/>
          </ac:spMkLst>
        </pc:spChg>
        <pc:picChg chg="add mod">
          <ac:chgData name="Alain Vandal" userId="4daccf5d-8169-4cdb-a279-c24194ffa82a" providerId="ADAL" clId="{E1798C78-D970-445D-8FF7-1125DAAD68FA}" dt="2023-11-26T03:24:48.810" v="9705" actId="14100"/>
          <ac:picMkLst>
            <pc:docMk/>
            <pc:sldMk cId="4093470847" sldId="339"/>
            <ac:picMk id="5" creationId="{47393A56-87DB-458B-3FD2-AFF77F3D0275}"/>
          </ac:picMkLst>
        </pc:picChg>
      </pc:sldChg>
      <pc:sldChg chg="addSp delSp modSp add mod delAnim modAnim">
        <pc:chgData name="Alain Vandal" userId="4daccf5d-8169-4cdb-a279-c24194ffa82a" providerId="ADAL" clId="{E1798C78-D970-445D-8FF7-1125DAAD68FA}" dt="2023-11-26T02:59:53.221" v="9471"/>
        <pc:sldMkLst>
          <pc:docMk/>
          <pc:sldMk cId="3872807908" sldId="340"/>
        </pc:sldMkLst>
        <pc:spChg chg="add mod">
          <ac:chgData name="Alain Vandal" userId="4daccf5d-8169-4cdb-a279-c24194ffa82a" providerId="ADAL" clId="{E1798C78-D970-445D-8FF7-1125DAAD68FA}" dt="2023-11-26T02:59:21.068" v="9465" actId="1076"/>
          <ac:spMkLst>
            <pc:docMk/>
            <pc:sldMk cId="3872807908" sldId="340"/>
            <ac:spMk id="8" creationId="{50B86064-B221-9F08-B663-E47049A8FB6C}"/>
          </ac:spMkLst>
        </pc:spChg>
        <pc:graphicFrameChg chg="del">
          <ac:chgData name="Alain Vandal" userId="4daccf5d-8169-4cdb-a279-c24194ffa82a" providerId="ADAL" clId="{E1798C78-D970-445D-8FF7-1125DAAD68FA}" dt="2023-11-23T03:19:18.671" v="8080" actId="478"/>
          <ac:graphicFrameMkLst>
            <pc:docMk/>
            <pc:sldMk cId="3872807908" sldId="340"/>
            <ac:graphicFrameMk id="53" creationId="{AF0CDC36-8B13-2240-2BD0-69ABF6C12B09}"/>
          </ac:graphicFrameMkLst>
        </pc:graphicFrameChg>
        <pc:picChg chg="add del mod">
          <ac:chgData name="Alain Vandal" userId="4daccf5d-8169-4cdb-a279-c24194ffa82a" providerId="ADAL" clId="{E1798C78-D970-445D-8FF7-1125DAAD68FA}" dt="2023-11-23T03:22:27.792" v="8194" actId="478"/>
          <ac:picMkLst>
            <pc:docMk/>
            <pc:sldMk cId="3872807908" sldId="340"/>
            <ac:picMk id="3" creationId="{845CB776-C371-79B8-D220-4D11A80E58F2}"/>
          </ac:picMkLst>
        </pc:picChg>
        <pc:picChg chg="add del mod">
          <ac:chgData name="Alain Vandal" userId="4daccf5d-8169-4cdb-a279-c24194ffa82a" providerId="ADAL" clId="{E1798C78-D970-445D-8FF7-1125DAAD68FA}" dt="2023-11-23T03:22:37.193" v="8198" actId="478"/>
          <ac:picMkLst>
            <pc:docMk/>
            <pc:sldMk cId="3872807908" sldId="340"/>
            <ac:picMk id="5" creationId="{13900EDC-B9AC-54B0-CE82-4BC1E4161CF9}"/>
          </ac:picMkLst>
        </pc:picChg>
        <pc:picChg chg="add mod">
          <ac:chgData name="Alain Vandal" userId="4daccf5d-8169-4cdb-a279-c24194ffa82a" providerId="ADAL" clId="{E1798C78-D970-445D-8FF7-1125DAAD68FA}" dt="2023-11-23T03:23:38.794" v="8326" actId="14100"/>
          <ac:picMkLst>
            <pc:docMk/>
            <pc:sldMk cId="3872807908" sldId="340"/>
            <ac:picMk id="7" creationId="{2F3F1C19-F025-1C65-241C-398241D62FD0}"/>
          </ac:picMkLst>
        </pc:picChg>
      </pc:sldChg>
      <pc:sldChg chg="addSp delSp modSp add mod delAnim modAnim">
        <pc:chgData name="Alain Vandal" userId="4daccf5d-8169-4cdb-a279-c24194ffa82a" providerId="ADAL" clId="{E1798C78-D970-445D-8FF7-1125DAAD68FA}" dt="2023-11-26T02:12:23.121" v="8919" actId="14100"/>
        <pc:sldMkLst>
          <pc:docMk/>
          <pc:sldMk cId="584497236" sldId="341"/>
        </pc:sldMkLst>
        <pc:spChg chg="add del mod">
          <ac:chgData name="Alain Vandal" userId="4daccf5d-8169-4cdb-a279-c24194ffa82a" providerId="ADAL" clId="{E1798C78-D970-445D-8FF7-1125DAAD68FA}" dt="2023-11-26T02:12:03.531" v="8916" actId="478"/>
          <ac:spMkLst>
            <pc:docMk/>
            <pc:sldMk cId="584497236" sldId="341"/>
            <ac:spMk id="4" creationId="{51A73473-1664-6380-D5B1-321D3087CDBE}"/>
          </ac:spMkLst>
        </pc:spChg>
        <pc:spChg chg="add mod">
          <ac:chgData name="Alain Vandal" userId="4daccf5d-8169-4cdb-a279-c24194ffa82a" providerId="ADAL" clId="{E1798C78-D970-445D-8FF7-1125DAAD68FA}" dt="2023-11-26T02:12:23.121" v="8919" actId="14100"/>
          <ac:spMkLst>
            <pc:docMk/>
            <pc:sldMk cId="584497236" sldId="341"/>
            <ac:spMk id="6" creationId="{192C2064-6823-23FE-6E95-BD1218914AE8}"/>
          </ac:spMkLst>
        </pc:spChg>
        <pc:graphicFrameChg chg="del">
          <ac:chgData name="Alain Vandal" userId="4daccf5d-8169-4cdb-a279-c24194ffa82a" providerId="ADAL" clId="{E1798C78-D970-445D-8FF7-1125DAAD68FA}" dt="2023-11-26T02:11:57.810" v="8915" actId="478"/>
          <ac:graphicFrameMkLst>
            <pc:docMk/>
            <pc:sldMk cId="584497236" sldId="341"/>
            <ac:graphicFrameMk id="5" creationId="{5AE485C8-49FE-8E6A-353F-361BC8EB9AF0}"/>
          </ac:graphicFrameMkLst>
        </pc:graphicFrameChg>
      </pc:sldChg>
      <pc:sldChg chg="addSp delSp new del mod">
        <pc:chgData name="Alain Vandal" userId="4daccf5d-8169-4cdb-a279-c24194ffa82a" providerId="ADAL" clId="{E1798C78-D970-445D-8FF7-1125DAAD68FA}" dt="2023-11-26T02:11:48.532" v="8913" actId="2696"/>
        <pc:sldMkLst>
          <pc:docMk/>
          <pc:sldMk cId="667340640" sldId="341"/>
        </pc:sldMkLst>
        <pc:spChg chg="add del">
          <ac:chgData name="Alain Vandal" userId="4daccf5d-8169-4cdb-a279-c24194ffa82a" providerId="ADAL" clId="{E1798C78-D970-445D-8FF7-1125DAAD68FA}" dt="2023-11-26T02:11:31.448" v="8912" actId="22"/>
          <ac:spMkLst>
            <pc:docMk/>
            <pc:sldMk cId="667340640" sldId="341"/>
            <ac:spMk id="3" creationId="{B01B1C82-C350-288F-6081-E41426730341}"/>
          </ac:spMkLst>
        </pc:spChg>
      </pc:sldChg>
      <pc:sldChg chg="addSp delSp modSp add mod setBg delAnim modAnim setClrOvrMap">
        <pc:chgData name="Alain Vandal" userId="4daccf5d-8169-4cdb-a279-c24194ffa82a" providerId="ADAL" clId="{E1798C78-D970-445D-8FF7-1125DAAD68FA}" dt="2023-11-26T03:42:22.491" v="10015" actId="20577"/>
        <pc:sldMkLst>
          <pc:docMk/>
          <pc:sldMk cId="1222831504" sldId="342"/>
        </pc:sldMkLst>
        <pc:spChg chg="mod">
          <ac:chgData name="Alain Vandal" userId="4daccf5d-8169-4cdb-a279-c24194ffa82a" providerId="ADAL" clId="{E1798C78-D970-445D-8FF7-1125DAAD68FA}" dt="2023-11-26T03:41:03.549" v="10007" actId="20577"/>
          <ac:spMkLst>
            <pc:docMk/>
            <pc:sldMk cId="1222831504" sldId="342"/>
            <ac:spMk id="3" creationId="{76FB505D-DBCA-1499-8A76-D4DCCC2E2A42}"/>
          </ac:spMkLst>
        </pc:spChg>
        <pc:spChg chg="mod">
          <ac:chgData name="Alain Vandal" userId="4daccf5d-8169-4cdb-a279-c24194ffa82a" providerId="ADAL" clId="{E1798C78-D970-445D-8FF7-1125DAAD68FA}" dt="2023-11-26T03:42:22.491" v="10015" actId="20577"/>
          <ac:spMkLst>
            <pc:docMk/>
            <pc:sldMk cId="1222831504" sldId="342"/>
            <ac:spMk id="48" creationId="{AF8C0889-123F-DC5E-811F-BAA9BE0FD896}"/>
          </ac:spMkLst>
        </pc:spChg>
        <pc:spChg chg="add">
          <ac:chgData name="Alain Vandal" userId="4daccf5d-8169-4cdb-a279-c24194ffa82a" providerId="ADAL" clId="{E1798C78-D970-445D-8FF7-1125DAAD68FA}" dt="2023-11-26T03:39:08.017" v="9962" actId="26606"/>
          <ac:spMkLst>
            <pc:docMk/>
            <pc:sldMk cId="1222831504" sldId="342"/>
            <ac:spMk id="54" creationId="{416A0E3C-60E6-4F39-BC55-5F7C224E1F7C}"/>
          </ac:spMkLst>
        </pc:spChg>
        <pc:spChg chg="add">
          <ac:chgData name="Alain Vandal" userId="4daccf5d-8169-4cdb-a279-c24194ffa82a" providerId="ADAL" clId="{E1798C78-D970-445D-8FF7-1125DAAD68FA}" dt="2023-11-26T03:39:08.017" v="9962" actId="26606"/>
          <ac:spMkLst>
            <pc:docMk/>
            <pc:sldMk cId="1222831504" sldId="342"/>
            <ac:spMk id="58" creationId="{E844E128-FF69-4E9F-8327-6B504B3C5AE1}"/>
          </ac:spMkLst>
        </pc:spChg>
        <pc:picChg chg="del">
          <ac:chgData name="Alain Vandal" userId="4daccf5d-8169-4cdb-a279-c24194ffa82a" providerId="ADAL" clId="{E1798C78-D970-445D-8FF7-1125DAAD68FA}" dt="2023-11-26T03:25:44.469" v="9738" actId="478"/>
          <ac:picMkLst>
            <pc:docMk/>
            <pc:sldMk cId="1222831504" sldId="342"/>
            <ac:picMk id="5" creationId="{47393A56-87DB-458B-3FD2-AFF77F3D0275}"/>
          </ac:picMkLst>
        </pc:picChg>
        <pc:picChg chg="add">
          <ac:chgData name="Alain Vandal" userId="4daccf5d-8169-4cdb-a279-c24194ffa82a" providerId="ADAL" clId="{E1798C78-D970-445D-8FF7-1125DAAD68FA}" dt="2023-11-26T03:39:08.017" v="9962" actId="26606"/>
          <ac:picMkLst>
            <pc:docMk/>
            <pc:sldMk cId="1222831504" sldId="342"/>
            <ac:picMk id="50" creationId="{387B26D4-CB79-EC7E-FBDF-4BB8DF00C438}"/>
          </ac:picMkLst>
        </pc:picChg>
        <pc:cxnChg chg="add">
          <ac:chgData name="Alain Vandal" userId="4daccf5d-8169-4cdb-a279-c24194ffa82a" providerId="ADAL" clId="{E1798C78-D970-445D-8FF7-1125DAAD68FA}" dt="2023-11-26T03:39:08.017" v="9962" actId="26606"/>
          <ac:cxnSpMkLst>
            <pc:docMk/>
            <pc:sldMk cId="1222831504" sldId="342"/>
            <ac:cxnSpMk id="56" creationId="{C5025DAC-8B93-4160-B017-3A274A5828C0}"/>
          </ac:cxnSpMkLst>
        </pc:cxnChg>
        <pc:cxnChg chg="add">
          <ac:chgData name="Alain Vandal" userId="4daccf5d-8169-4cdb-a279-c24194ffa82a" providerId="ADAL" clId="{E1798C78-D970-445D-8FF7-1125DAAD68FA}" dt="2023-11-26T03:39:08.017" v="9962" actId="26606"/>
          <ac:cxnSpMkLst>
            <pc:docMk/>
            <pc:sldMk cId="1222831504" sldId="342"/>
            <ac:cxnSpMk id="60" creationId="{055CEADF-09EA-423C-8C45-F94AF44D5AF0}"/>
          </ac:cxnSpMkLst>
        </pc:cxnChg>
      </pc:sldChg>
      <pc:sldChg chg="addSp delSp modSp add mod ord setBg delAnim modAnim setClrOvrMap">
        <pc:chgData name="Alain Vandal" userId="4daccf5d-8169-4cdb-a279-c24194ffa82a" providerId="ADAL" clId="{E1798C78-D970-445D-8FF7-1125DAAD68FA}" dt="2023-11-26T03:59:07.337" v="10361" actId="14100"/>
        <pc:sldMkLst>
          <pc:docMk/>
          <pc:sldMk cId="1176778786" sldId="343"/>
        </pc:sldMkLst>
        <pc:spChg chg="mod">
          <ac:chgData name="Alain Vandal" userId="4daccf5d-8169-4cdb-a279-c24194ffa82a" providerId="ADAL" clId="{E1798C78-D970-445D-8FF7-1125DAAD68FA}" dt="2023-11-26T03:59:07.337" v="10361" actId="14100"/>
          <ac:spMkLst>
            <pc:docMk/>
            <pc:sldMk cId="1176778786" sldId="343"/>
            <ac:spMk id="3" creationId="{76FB505D-DBCA-1499-8A76-D4DCCC2E2A42}"/>
          </ac:spMkLst>
        </pc:spChg>
        <pc:spChg chg="mod">
          <ac:chgData name="Alain Vandal" userId="4daccf5d-8169-4cdb-a279-c24194ffa82a" providerId="ADAL" clId="{E1798C78-D970-445D-8FF7-1125DAAD68FA}" dt="2023-11-26T03:57:46.757" v="10326" actId="20577"/>
          <ac:spMkLst>
            <pc:docMk/>
            <pc:sldMk cId="1176778786" sldId="343"/>
            <ac:spMk id="48" creationId="{AF8C0889-123F-DC5E-811F-BAA9BE0FD896}"/>
          </ac:spMkLst>
        </pc:spChg>
        <pc:spChg chg="add">
          <ac:chgData name="Alain Vandal" userId="4daccf5d-8169-4cdb-a279-c24194ffa82a" providerId="ADAL" clId="{E1798C78-D970-445D-8FF7-1125DAAD68FA}" dt="2023-11-26T03:56:39.278" v="10315" actId="26606"/>
          <ac:spMkLst>
            <pc:docMk/>
            <pc:sldMk cId="1176778786" sldId="343"/>
            <ac:spMk id="53" creationId="{416A0E3C-60E6-4F39-BC55-5F7C224E1F7C}"/>
          </ac:spMkLst>
        </pc:spChg>
        <pc:spChg chg="add">
          <ac:chgData name="Alain Vandal" userId="4daccf5d-8169-4cdb-a279-c24194ffa82a" providerId="ADAL" clId="{E1798C78-D970-445D-8FF7-1125DAAD68FA}" dt="2023-11-26T03:56:39.278" v="10315" actId="26606"/>
          <ac:spMkLst>
            <pc:docMk/>
            <pc:sldMk cId="1176778786" sldId="343"/>
            <ac:spMk id="57" creationId="{E844E128-FF69-4E9F-8327-6B504B3C5AE1}"/>
          </ac:spMkLst>
        </pc:spChg>
        <pc:picChg chg="add mod">
          <ac:chgData name="Alain Vandal" userId="4daccf5d-8169-4cdb-a279-c24194ffa82a" providerId="ADAL" clId="{E1798C78-D970-445D-8FF7-1125DAAD68FA}" dt="2023-11-26T03:58:24.762" v="10354" actId="14100"/>
          <ac:picMkLst>
            <pc:docMk/>
            <pc:sldMk cId="1176778786" sldId="343"/>
            <ac:picMk id="4" creationId="{A5986D19-79E6-2D5E-E9B8-FFD32C2BD391}"/>
          </ac:picMkLst>
        </pc:picChg>
        <pc:picChg chg="del">
          <ac:chgData name="Alain Vandal" userId="4daccf5d-8169-4cdb-a279-c24194ffa82a" providerId="ADAL" clId="{E1798C78-D970-445D-8FF7-1125DAAD68FA}" dt="2023-11-26T03:43:14.236" v="10065" actId="478"/>
          <ac:picMkLst>
            <pc:docMk/>
            <pc:sldMk cId="1176778786" sldId="343"/>
            <ac:picMk id="5" creationId="{47393A56-87DB-458B-3FD2-AFF77F3D0275}"/>
          </ac:picMkLst>
        </pc:picChg>
        <pc:picChg chg="add mod">
          <ac:chgData name="Alain Vandal" userId="4daccf5d-8169-4cdb-a279-c24194ffa82a" providerId="ADAL" clId="{E1798C78-D970-445D-8FF7-1125DAAD68FA}" dt="2023-11-26T03:58:36.747" v="10355" actId="14100"/>
          <ac:picMkLst>
            <pc:docMk/>
            <pc:sldMk cId="1176778786" sldId="343"/>
            <ac:picMk id="7" creationId="{A675AE28-AE01-2EA8-BC49-8B5E98620608}"/>
          </ac:picMkLst>
        </pc:picChg>
        <pc:cxnChg chg="add">
          <ac:chgData name="Alain Vandal" userId="4daccf5d-8169-4cdb-a279-c24194ffa82a" providerId="ADAL" clId="{E1798C78-D970-445D-8FF7-1125DAAD68FA}" dt="2023-11-26T03:56:39.278" v="10315" actId="26606"/>
          <ac:cxnSpMkLst>
            <pc:docMk/>
            <pc:sldMk cId="1176778786" sldId="343"/>
            <ac:cxnSpMk id="55" creationId="{C5025DAC-8B93-4160-B017-3A274A5828C0}"/>
          </ac:cxnSpMkLst>
        </pc:cxnChg>
        <pc:cxnChg chg="add">
          <ac:chgData name="Alain Vandal" userId="4daccf5d-8169-4cdb-a279-c24194ffa82a" providerId="ADAL" clId="{E1798C78-D970-445D-8FF7-1125DAAD68FA}" dt="2023-11-26T03:56:39.278" v="10315" actId="26606"/>
          <ac:cxnSpMkLst>
            <pc:docMk/>
            <pc:sldMk cId="1176778786" sldId="343"/>
            <ac:cxnSpMk id="59" creationId="{055CEADF-09EA-423C-8C45-F94AF44D5AF0}"/>
          </ac:cxnSpMkLst>
        </pc:cxnChg>
      </pc:sldChg>
      <pc:sldChg chg="addSp delSp modSp add mod delAnim modAnim">
        <pc:chgData name="Alain Vandal" userId="4daccf5d-8169-4cdb-a279-c24194ffa82a" providerId="ADAL" clId="{E1798C78-D970-445D-8FF7-1125DAAD68FA}" dt="2023-11-26T04:18:18.768" v="10700"/>
        <pc:sldMkLst>
          <pc:docMk/>
          <pc:sldMk cId="2237068134" sldId="344"/>
        </pc:sldMkLst>
        <pc:spChg chg="add del mod">
          <ac:chgData name="Alain Vandal" userId="4daccf5d-8169-4cdb-a279-c24194ffa82a" providerId="ADAL" clId="{E1798C78-D970-445D-8FF7-1125DAAD68FA}" dt="2023-11-26T04:17:00.468" v="10692" actId="26606"/>
          <ac:spMkLst>
            <pc:docMk/>
            <pc:sldMk cId="2237068134" sldId="344"/>
            <ac:spMk id="2" creationId="{957FE26A-9303-327F-EF4D-D1B25445F98B}"/>
          </ac:spMkLst>
        </pc:spChg>
        <pc:spChg chg="del">
          <ac:chgData name="Alain Vandal" userId="4daccf5d-8169-4cdb-a279-c24194ffa82a" providerId="ADAL" clId="{E1798C78-D970-445D-8FF7-1125DAAD68FA}" dt="2023-11-26T04:00:42.949" v="10364" actId="478"/>
          <ac:spMkLst>
            <pc:docMk/>
            <pc:sldMk cId="2237068134" sldId="344"/>
            <ac:spMk id="8" creationId="{50B86064-B221-9F08-B663-E47049A8FB6C}"/>
          </ac:spMkLst>
        </pc:spChg>
        <pc:graphicFrameChg chg="add mod">
          <ac:chgData name="Alain Vandal" userId="4daccf5d-8169-4cdb-a279-c24194ffa82a" providerId="ADAL" clId="{E1798C78-D970-445D-8FF7-1125DAAD68FA}" dt="2023-11-26T04:17:54.140" v="10697" actId="14100"/>
          <ac:graphicFrameMkLst>
            <pc:docMk/>
            <pc:sldMk cId="2237068134" sldId="344"/>
            <ac:graphicFrameMk id="53" creationId="{E02DFF77-7EC1-A610-D657-51205D59F62F}"/>
          </ac:graphicFrameMkLst>
        </pc:graphicFrameChg>
        <pc:picChg chg="del">
          <ac:chgData name="Alain Vandal" userId="4daccf5d-8169-4cdb-a279-c24194ffa82a" providerId="ADAL" clId="{E1798C78-D970-445D-8FF7-1125DAAD68FA}" dt="2023-11-26T04:00:38.736" v="10363" actId="478"/>
          <ac:picMkLst>
            <pc:docMk/>
            <pc:sldMk cId="2237068134" sldId="344"/>
            <ac:picMk id="7" creationId="{2F3F1C19-F025-1C65-241C-398241D62FD0}"/>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61EE7-2301-4F63-A281-5F12C2858AE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DCD9BDF-BC58-43A1-BE4D-FC6D86A84B20}">
      <dgm:prSet/>
      <dgm:spPr/>
      <dgm:t>
        <a:bodyPr/>
        <a:lstStyle/>
        <a:p>
          <a:r>
            <a:rPr lang="en-NZ" dirty="0"/>
            <a:t>Exacerbation as primary outcome allows information from partial follow-up.</a:t>
          </a:r>
          <a:endParaRPr lang="en-US" dirty="0"/>
        </a:p>
      </dgm:t>
    </dgm:pt>
    <dgm:pt modelId="{19E3BD68-5CF2-48FC-9734-7DFD216961ED}" type="parTrans" cxnId="{63C75EC6-6086-41E7-936C-3D8946FB25DB}">
      <dgm:prSet/>
      <dgm:spPr/>
      <dgm:t>
        <a:bodyPr/>
        <a:lstStyle/>
        <a:p>
          <a:endParaRPr lang="en-US"/>
        </a:p>
      </dgm:t>
    </dgm:pt>
    <dgm:pt modelId="{C2350946-F5A9-402A-A6C7-B82DD4A23512}" type="sibTrans" cxnId="{63C75EC6-6086-41E7-936C-3D8946FB25DB}">
      <dgm:prSet/>
      <dgm:spPr/>
      <dgm:t>
        <a:bodyPr/>
        <a:lstStyle/>
        <a:p>
          <a:endParaRPr lang="en-US"/>
        </a:p>
      </dgm:t>
    </dgm:pt>
    <dgm:pt modelId="{BC55EC40-7B5B-472D-B35F-966AE3977494}">
      <dgm:prSet/>
      <dgm:spPr/>
      <dgm:t>
        <a:bodyPr/>
        <a:lstStyle/>
        <a:p>
          <a:r>
            <a:rPr lang="en-NZ" dirty="0"/>
            <a:t>Base attrition probability + Attrition schemes</a:t>
          </a:r>
          <a:endParaRPr lang="en-US" dirty="0"/>
        </a:p>
      </dgm:t>
    </dgm:pt>
    <dgm:pt modelId="{D444AC54-7B68-4952-9D51-C02D8A36D303}" type="parTrans" cxnId="{951FB921-75C1-4318-8C8A-0839D2AF9B6D}">
      <dgm:prSet/>
      <dgm:spPr/>
      <dgm:t>
        <a:bodyPr/>
        <a:lstStyle/>
        <a:p>
          <a:endParaRPr lang="en-US"/>
        </a:p>
      </dgm:t>
    </dgm:pt>
    <dgm:pt modelId="{81A2C95C-BFDD-45AB-8386-64CF3C95997E}" type="sibTrans" cxnId="{951FB921-75C1-4318-8C8A-0839D2AF9B6D}">
      <dgm:prSet/>
      <dgm:spPr/>
      <dgm:t>
        <a:bodyPr/>
        <a:lstStyle/>
        <a:p>
          <a:endParaRPr lang="en-US"/>
        </a:p>
      </dgm:t>
    </dgm:pt>
    <dgm:pt modelId="{815DB3AF-3C58-46B0-9BDF-E59A8523160D}">
      <dgm:prSet/>
      <dgm:spPr/>
      <dgm:t>
        <a:bodyPr/>
        <a:lstStyle/>
        <a:p>
          <a:r>
            <a:rPr lang="en-NZ" dirty="0"/>
            <a:t>Targeting detection of a rate ratio Tx/Control of 2/3.</a:t>
          </a:r>
          <a:endParaRPr lang="en-US" dirty="0"/>
        </a:p>
      </dgm:t>
    </dgm:pt>
    <dgm:pt modelId="{1BDF0D20-4F36-4DAA-B537-0AC2CD9E2D50}" type="parTrans" cxnId="{8C5C5D1C-E4B5-466A-999B-BE9B34A17620}">
      <dgm:prSet/>
      <dgm:spPr/>
      <dgm:t>
        <a:bodyPr/>
        <a:lstStyle/>
        <a:p>
          <a:endParaRPr lang="en-US"/>
        </a:p>
      </dgm:t>
    </dgm:pt>
    <dgm:pt modelId="{F1CC4C5E-597F-4E8F-9B43-40DC2C38B051}" type="sibTrans" cxnId="{8C5C5D1C-E4B5-466A-999B-BE9B34A17620}">
      <dgm:prSet/>
      <dgm:spPr/>
      <dgm:t>
        <a:bodyPr/>
        <a:lstStyle/>
        <a:p>
          <a:endParaRPr lang="en-US"/>
        </a:p>
      </dgm:t>
    </dgm:pt>
    <dgm:pt modelId="{EFAEFA0F-266A-4E49-AE92-37F2DC8A8F30}">
      <dgm:prSet/>
      <dgm:spPr/>
      <dgm:t>
        <a:bodyPr/>
        <a:lstStyle/>
        <a:p>
          <a:r>
            <a:rPr lang="en-NZ" dirty="0"/>
            <a:t>Needed covariance between periods within participant; control of mean; control of overdispersion; allowing for loss to follow-up.</a:t>
          </a:r>
          <a:endParaRPr lang="en-US" dirty="0"/>
        </a:p>
      </dgm:t>
    </dgm:pt>
    <dgm:pt modelId="{0FEBC2DE-581A-4E2F-A471-C4B46DD3D669}" type="parTrans" cxnId="{1F73EBD1-2B1E-4B1D-B7CD-7B7557BEE416}">
      <dgm:prSet/>
      <dgm:spPr/>
      <dgm:t>
        <a:bodyPr/>
        <a:lstStyle/>
        <a:p>
          <a:endParaRPr lang="en-US"/>
        </a:p>
      </dgm:t>
    </dgm:pt>
    <dgm:pt modelId="{3E0350CF-946D-48D0-A68F-8889E802FA1F}" type="sibTrans" cxnId="{1F73EBD1-2B1E-4B1D-B7CD-7B7557BEE416}">
      <dgm:prSet/>
      <dgm:spPr/>
      <dgm:t>
        <a:bodyPr/>
        <a:lstStyle/>
        <a:p>
          <a:endParaRPr lang="en-US"/>
        </a:p>
      </dgm:t>
    </dgm:pt>
    <dgm:pt modelId="{1BEB546E-4712-4399-96A0-BED80BB79DAC}" type="pres">
      <dgm:prSet presAssocID="{D5561EE7-2301-4F63-A281-5F12C2858AEC}" presName="vert0" presStyleCnt="0">
        <dgm:presLayoutVars>
          <dgm:dir/>
          <dgm:animOne val="branch"/>
          <dgm:animLvl val="lvl"/>
        </dgm:presLayoutVars>
      </dgm:prSet>
      <dgm:spPr/>
    </dgm:pt>
    <dgm:pt modelId="{C648DEB9-ABF0-4464-B932-8B1525174111}" type="pres">
      <dgm:prSet presAssocID="{CDCD9BDF-BC58-43A1-BE4D-FC6D86A84B20}" presName="thickLine" presStyleLbl="alignNode1" presStyleIdx="0" presStyleCnt="4"/>
      <dgm:spPr/>
    </dgm:pt>
    <dgm:pt modelId="{8B44A5D2-1F22-45E2-83AE-5C237709DD35}" type="pres">
      <dgm:prSet presAssocID="{CDCD9BDF-BC58-43A1-BE4D-FC6D86A84B20}" presName="horz1" presStyleCnt="0"/>
      <dgm:spPr/>
    </dgm:pt>
    <dgm:pt modelId="{3583AD8A-8DB8-44B4-8E95-C17C95F2A045}" type="pres">
      <dgm:prSet presAssocID="{CDCD9BDF-BC58-43A1-BE4D-FC6D86A84B20}" presName="tx1" presStyleLbl="revTx" presStyleIdx="0" presStyleCnt="4"/>
      <dgm:spPr/>
    </dgm:pt>
    <dgm:pt modelId="{B26726E5-9793-432B-8B2E-580A2DBEE5D4}" type="pres">
      <dgm:prSet presAssocID="{CDCD9BDF-BC58-43A1-BE4D-FC6D86A84B20}" presName="vert1" presStyleCnt="0"/>
      <dgm:spPr/>
    </dgm:pt>
    <dgm:pt modelId="{FB0D5EEF-DAAA-45D5-AC54-A7B6FAD01DCE}" type="pres">
      <dgm:prSet presAssocID="{BC55EC40-7B5B-472D-B35F-966AE3977494}" presName="thickLine" presStyleLbl="alignNode1" presStyleIdx="1" presStyleCnt="4"/>
      <dgm:spPr/>
    </dgm:pt>
    <dgm:pt modelId="{EEC451FE-1F01-488D-A219-DA00EA7FB6A5}" type="pres">
      <dgm:prSet presAssocID="{BC55EC40-7B5B-472D-B35F-966AE3977494}" presName="horz1" presStyleCnt="0"/>
      <dgm:spPr/>
    </dgm:pt>
    <dgm:pt modelId="{538A45D9-3ECC-4621-B15F-C815AD094007}" type="pres">
      <dgm:prSet presAssocID="{BC55EC40-7B5B-472D-B35F-966AE3977494}" presName="tx1" presStyleLbl="revTx" presStyleIdx="1" presStyleCnt="4"/>
      <dgm:spPr/>
    </dgm:pt>
    <dgm:pt modelId="{08B044C9-7930-4A61-A2E2-E8A630672D9C}" type="pres">
      <dgm:prSet presAssocID="{BC55EC40-7B5B-472D-B35F-966AE3977494}" presName="vert1" presStyleCnt="0"/>
      <dgm:spPr/>
    </dgm:pt>
    <dgm:pt modelId="{4F73CFA1-4942-4295-8F18-350FD2AEEEB5}" type="pres">
      <dgm:prSet presAssocID="{815DB3AF-3C58-46B0-9BDF-E59A8523160D}" presName="thickLine" presStyleLbl="alignNode1" presStyleIdx="2" presStyleCnt="4"/>
      <dgm:spPr/>
    </dgm:pt>
    <dgm:pt modelId="{A4181CD4-7361-414D-B806-B4275392B251}" type="pres">
      <dgm:prSet presAssocID="{815DB3AF-3C58-46B0-9BDF-E59A8523160D}" presName="horz1" presStyleCnt="0"/>
      <dgm:spPr/>
    </dgm:pt>
    <dgm:pt modelId="{D60D1519-9F7E-4DD1-9A65-D1C6DD0F1172}" type="pres">
      <dgm:prSet presAssocID="{815DB3AF-3C58-46B0-9BDF-E59A8523160D}" presName="tx1" presStyleLbl="revTx" presStyleIdx="2" presStyleCnt="4"/>
      <dgm:spPr/>
    </dgm:pt>
    <dgm:pt modelId="{EDD86FF4-0D9B-405E-A952-58F34EA6D061}" type="pres">
      <dgm:prSet presAssocID="{815DB3AF-3C58-46B0-9BDF-E59A8523160D}" presName="vert1" presStyleCnt="0"/>
      <dgm:spPr/>
    </dgm:pt>
    <dgm:pt modelId="{ED8A55AE-CCA0-45D4-8493-02A5E6CF803B}" type="pres">
      <dgm:prSet presAssocID="{EFAEFA0F-266A-4E49-AE92-37F2DC8A8F30}" presName="thickLine" presStyleLbl="alignNode1" presStyleIdx="3" presStyleCnt="4"/>
      <dgm:spPr/>
    </dgm:pt>
    <dgm:pt modelId="{C4CCFE58-B1C7-489C-906D-2AB2F6FE1EA1}" type="pres">
      <dgm:prSet presAssocID="{EFAEFA0F-266A-4E49-AE92-37F2DC8A8F30}" presName="horz1" presStyleCnt="0"/>
      <dgm:spPr/>
    </dgm:pt>
    <dgm:pt modelId="{420EDFF5-F229-433E-8B94-46A2F1E6CE62}" type="pres">
      <dgm:prSet presAssocID="{EFAEFA0F-266A-4E49-AE92-37F2DC8A8F30}" presName="tx1" presStyleLbl="revTx" presStyleIdx="3" presStyleCnt="4"/>
      <dgm:spPr/>
    </dgm:pt>
    <dgm:pt modelId="{AF7D193E-1075-4115-9D92-AC35EEE4D6C1}" type="pres">
      <dgm:prSet presAssocID="{EFAEFA0F-266A-4E49-AE92-37F2DC8A8F30}" presName="vert1" presStyleCnt="0"/>
      <dgm:spPr/>
    </dgm:pt>
  </dgm:ptLst>
  <dgm:cxnLst>
    <dgm:cxn modelId="{19607004-F8CB-466C-BD9C-1CFB3440BF3F}" type="presOf" srcId="{D5561EE7-2301-4F63-A281-5F12C2858AEC}" destId="{1BEB546E-4712-4399-96A0-BED80BB79DAC}" srcOrd="0" destOrd="0" presId="urn:microsoft.com/office/officeart/2008/layout/LinedList"/>
    <dgm:cxn modelId="{8C5C5D1C-E4B5-466A-999B-BE9B34A17620}" srcId="{D5561EE7-2301-4F63-A281-5F12C2858AEC}" destId="{815DB3AF-3C58-46B0-9BDF-E59A8523160D}" srcOrd="2" destOrd="0" parTransId="{1BDF0D20-4F36-4DAA-B537-0AC2CD9E2D50}" sibTransId="{F1CC4C5E-597F-4E8F-9B43-40DC2C38B051}"/>
    <dgm:cxn modelId="{951FB921-75C1-4318-8C8A-0839D2AF9B6D}" srcId="{D5561EE7-2301-4F63-A281-5F12C2858AEC}" destId="{BC55EC40-7B5B-472D-B35F-966AE3977494}" srcOrd="1" destOrd="0" parTransId="{D444AC54-7B68-4952-9D51-C02D8A36D303}" sibTransId="{81A2C95C-BFDD-45AB-8386-64CF3C95997E}"/>
    <dgm:cxn modelId="{F550DD2A-6E7D-45ED-AFD5-B3EBEBAF0588}" type="presOf" srcId="{CDCD9BDF-BC58-43A1-BE4D-FC6D86A84B20}" destId="{3583AD8A-8DB8-44B4-8E95-C17C95F2A045}" srcOrd="0" destOrd="0" presId="urn:microsoft.com/office/officeart/2008/layout/LinedList"/>
    <dgm:cxn modelId="{696D8974-8317-43BA-97D1-228B26D00CCF}" type="presOf" srcId="{BC55EC40-7B5B-472D-B35F-966AE3977494}" destId="{538A45D9-3ECC-4621-B15F-C815AD094007}" srcOrd="0" destOrd="0" presId="urn:microsoft.com/office/officeart/2008/layout/LinedList"/>
    <dgm:cxn modelId="{B7F4CE8A-FB3F-469C-8EFB-15356D8909BD}" type="presOf" srcId="{EFAEFA0F-266A-4E49-AE92-37F2DC8A8F30}" destId="{420EDFF5-F229-433E-8B94-46A2F1E6CE62}" srcOrd="0" destOrd="0" presId="urn:microsoft.com/office/officeart/2008/layout/LinedList"/>
    <dgm:cxn modelId="{3C6662B8-C26E-4A1F-B114-9F472F7FBF85}" type="presOf" srcId="{815DB3AF-3C58-46B0-9BDF-E59A8523160D}" destId="{D60D1519-9F7E-4DD1-9A65-D1C6DD0F1172}" srcOrd="0" destOrd="0" presId="urn:microsoft.com/office/officeart/2008/layout/LinedList"/>
    <dgm:cxn modelId="{63C75EC6-6086-41E7-936C-3D8946FB25DB}" srcId="{D5561EE7-2301-4F63-A281-5F12C2858AEC}" destId="{CDCD9BDF-BC58-43A1-BE4D-FC6D86A84B20}" srcOrd="0" destOrd="0" parTransId="{19E3BD68-5CF2-48FC-9734-7DFD216961ED}" sibTransId="{C2350946-F5A9-402A-A6C7-B82DD4A23512}"/>
    <dgm:cxn modelId="{1F73EBD1-2B1E-4B1D-B7CD-7B7557BEE416}" srcId="{D5561EE7-2301-4F63-A281-5F12C2858AEC}" destId="{EFAEFA0F-266A-4E49-AE92-37F2DC8A8F30}" srcOrd="3" destOrd="0" parTransId="{0FEBC2DE-581A-4E2F-A471-C4B46DD3D669}" sibTransId="{3E0350CF-946D-48D0-A68F-8889E802FA1F}"/>
    <dgm:cxn modelId="{DD088AE2-F389-42EA-836B-BE1BA823D02F}" type="presParOf" srcId="{1BEB546E-4712-4399-96A0-BED80BB79DAC}" destId="{C648DEB9-ABF0-4464-B932-8B1525174111}" srcOrd="0" destOrd="0" presId="urn:microsoft.com/office/officeart/2008/layout/LinedList"/>
    <dgm:cxn modelId="{6C9A1922-6C81-4451-9E6E-57A9C5F25C29}" type="presParOf" srcId="{1BEB546E-4712-4399-96A0-BED80BB79DAC}" destId="{8B44A5D2-1F22-45E2-83AE-5C237709DD35}" srcOrd="1" destOrd="0" presId="urn:microsoft.com/office/officeart/2008/layout/LinedList"/>
    <dgm:cxn modelId="{FB3A3F4E-9616-49C6-A448-6643BB6BE3B9}" type="presParOf" srcId="{8B44A5D2-1F22-45E2-83AE-5C237709DD35}" destId="{3583AD8A-8DB8-44B4-8E95-C17C95F2A045}" srcOrd="0" destOrd="0" presId="urn:microsoft.com/office/officeart/2008/layout/LinedList"/>
    <dgm:cxn modelId="{5A67BFEB-7913-4403-9F74-13996D733085}" type="presParOf" srcId="{8B44A5D2-1F22-45E2-83AE-5C237709DD35}" destId="{B26726E5-9793-432B-8B2E-580A2DBEE5D4}" srcOrd="1" destOrd="0" presId="urn:microsoft.com/office/officeart/2008/layout/LinedList"/>
    <dgm:cxn modelId="{7D4ABF6B-9295-4064-97D9-3A7820B56F4F}" type="presParOf" srcId="{1BEB546E-4712-4399-96A0-BED80BB79DAC}" destId="{FB0D5EEF-DAAA-45D5-AC54-A7B6FAD01DCE}" srcOrd="2" destOrd="0" presId="urn:microsoft.com/office/officeart/2008/layout/LinedList"/>
    <dgm:cxn modelId="{08CF7524-FE35-4E27-9814-18A71BCB2639}" type="presParOf" srcId="{1BEB546E-4712-4399-96A0-BED80BB79DAC}" destId="{EEC451FE-1F01-488D-A219-DA00EA7FB6A5}" srcOrd="3" destOrd="0" presId="urn:microsoft.com/office/officeart/2008/layout/LinedList"/>
    <dgm:cxn modelId="{66E2565E-B042-40F7-80BF-815F7A1F12A4}" type="presParOf" srcId="{EEC451FE-1F01-488D-A219-DA00EA7FB6A5}" destId="{538A45D9-3ECC-4621-B15F-C815AD094007}" srcOrd="0" destOrd="0" presId="urn:microsoft.com/office/officeart/2008/layout/LinedList"/>
    <dgm:cxn modelId="{5EB94179-D152-43A1-8A4C-04712B48BBB8}" type="presParOf" srcId="{EEC451FE-1F01-488D-A219-DA00EA7FB6A5}" destId="{08B044C9-7930-4A61-A2E2-E8A630672D9C}" srcOrd="1" destOrd="0" presId="urn:microsoft.com/office/officeart/2008/layout/LinedList"/>
    <dgm:cxn modelId="{36EF033A-1B9B-44F8-814B-86563F9E41A8}" type="presParOf" srcId="{1BEB546E-4712-4399-96A0-BED80BB79DAC}" destId="{4F73CFA1-4942-4295-8F18-350FD2AEEEB5}" srcOrd="4" destOrd="0" presId="urn:microsoft.com/office/officeart/2008/layout/LinedList"/>
    <dgm:cxn modelId="{00D1518C-658B-43E4-AB9B-049DAFE05BD1}" type="presParOf" srcId="{1BEB546E-4712-4399-96A0-BED80BB79DAC}" destId="{A4181CD4-7361-414D-B806-B4275392B251}" srcOrd="5" destOrd="0" presId="urn:microsoft.com/office/officeart/2008/layout/LinedList"/>
    <dgm:cxn modelId="{0FA93E7D-0A2D-46F7-B4A7-974E484E6E69}" type="presParOf" srcId="{A4181CD4-7361-414D-B806-B4275392B251}" destId="{D60D1519-9F7E-4DD1-9A65-D1C6DD0F1172}" srcOrd="0" destOrd="0" presId="urn:microsoft.com/office/officeart/2008/layout/LinedList"/>
    <dgm:cxn modelId="{FDBDE069-4783-4B70-87D1-77D8BA4744F9}" type="presParOf" srcId="{A4181CD4-7361-414D-B806-B4275392B251}" destId="{EDD86FF4-0D9B-405E-A952-58F34EA6D061}" srcOrd="1" destOrd="0" presId="urn:microsoft.com/office/officeart/2008/layout/LinedList"/>
    <dgm:cxn modelId="{DB710B86-3195-4E9F-88FF-AF0808750A80}" type="presParOf" srcId="{1BEB546E-4712-4399-96A0-BED80BB79DAC}" destId="{ED8A55AE-CCA0-45D4-8493-02A5E6CF803B}" srcOrd="6" destOrd="0" presId="urn:microsoft.com/office/officeart/2008/layout/LinedList"/>
    <dgm:cxn modelId="{92A93E87-CD7F-495E-9CF4-A2F2DA1E88AA}" type="presParOf" srcId="{1BEB546E-4712-4399-96A0-BED80BB79DAC}" destId="{C4CCFE58-B1C7-489C-906D-2AB2F6FE1EA1}" srcOrd="7" destOrd="0" presId="urn:microsoft.com/office/officeart/2008/layout/LinedList"/>
    <dgm:cxn modelId="{605C4717-8753-4E6D-A0FF-FBF15614C91E}" type="presParOf" srcId="{C4CCFE58-B1C7-489C-906D-2AB2F6FE1EA1}" destId="{420EDFF5-F229-433E-8B94-46A2F1E6CE62}" srcOrd="0" destOrd="0" presId="urn:microsoft.com/office/officeart/2008/layout/LinedList"/>
    <dgm:cxn modelId="{AA34C35F-4974-4EDC-9C7D-435E3CF1F817}" type="presParOf" srcId="{C4CCFE58-B1C7-489C-906D-2AB2F6FE1EA1}" destId="{AF7D193E-1075-4115-9D92-AC35EEE4D6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7B491-CB13-4C27-94B1-A6D067300553}"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A5177C91-649B-4530-8AC1-1A071ED2CD95}">
      <dgm:prSet/>
      <dgm:spPr/>
      <dgm:t>
        <a:bodyPr/>
        <a:lstStyle/>
        <a:p>
          <a:pPr>
            <a:defRPr b="1"/>
          </a:pPr>
          <a:r>
            <a:rPr lang="en-US"/>
            <a:t>Oct. 2010</a:t>
          </a:r>
        </a:p>
      </dgm:t>
    </dgm:pt>
    <dgm:pt modelId="{F87DEBBB-1A22-40CD-8A14-3416F28CF4C1}" type="parTrans" cxnId="{253C8BD7-A240-4C09-A69C-E76520A0D79B}">
      <dgm:prSet/>
      <dgm:spPr/>
      <dgm:t>
        <a:bodyPr/>
        <a:lstStyle/>
        <a:p>
          <a:endParaRPr lang="en-US"/>
        </a:p>
      </dgm:t>
    </dgm:pt>
    <dgm:pt modelId="{19CE57D6-874A-4AEA-9E99-6D5B453386EE}" type="sibTrans" cxnId="{253C8BD7-A240-4C09-A69C-E76520A0D79B}">
      <dgm:prSet/>
      <dgm:spPr/>
      <dgm:t>
        <a:bodyPr/>
        <a:lstStyle/>
        <a:p>
          <a:endParaRPr lang="en-US"/>
        </a:p>
      </dgm:t>
    </dgm:pt>
    <dgm:pt modelId="{45946494-3D96-426A-AD4B-49DBDF9D8B44}">
      <dgm:prSet/>
      <dgm:spPr/>
      <dgm:t>
        <a:bodyPr/>
        <a:lstStyle/>
        <a:p>
          <a:r>
            <a:rPr lang="en-US" dirty="0"/>
            <a:t>Expression of interest (EOI) submitted</a:t>
          </a:r>
        </a:p>
      </dgm:t>
    </dgm:pt>
    <dgm:pt modelId="{1333545B-0674-4A0B-8DD6-BC8B5D21A839}" type="parTrans" cxnId="{A854368B-5471-4F6D-9210-C872757C7090}">
      <dgm:prSet/>
      <dgm:spPr/>
      <dgm:t>
        <a:bodyPr/>
        <a:lstStyle/>
        <a:p>
          <a:endParaRPr lang="en-US"/>
        </a:p>
      </dgm:t>
    </dgm:pt>
    <dgm:pt modelId="{6FD5AA85-F79E-4E23-BABE-FB40AF70F94C}" type="sibTrans" cxnId="{A854368B-5471-4F6D-9210-C872757C7090}">
      <dgm:prSet/>
      <dgm:spPr/>
      <dgm:t>
        <a:bodyPr/>
        <a:lstStyle/>
        <a:p>
          <a:endParaRPr lang="en-US"/>
        </a:p>
      </dgm:t>
    </dgm:pt>
    <dgm:pt modelId="{34A8F58B-D668-4F61-9547-B9B1EA57B094}">
      <dgm:prSet/>
      <dgm:spPr/>
      <dgm:t>
        <a:bodyPr/>
        <a:lstStyle/>
        <a:p>
          <a:pPr>
            <a:defRPr b="1"/>
          </a:pPr>
          <a:r>
            <a:rPr lang="en-US"/>
            <a:t>Jan. 2011</a:t>
          </a:r>
        </a:p>
      </dgm:t>
    </dgm:pt>
    <dgm:pt modelId="{5A5C7D74-6EFC-4BA9-AB06-C796A212064A}" type="parTrans" cxnId="{2FD18D2A-15F3-46D3-B11F-7564C51F9EE9}">
      <dgm:prSet/>
      <dgm:spPr/>
      <dgm:t>
        <a:bodyPr/>
        <a:lstStyle/>
        <a:p>
          <a:endParaRPr lang="en-US"/>
        </a:p>
      </dgm:t>
    </dgm:pt>
    <dgm:pt modelId="{D390E4D7-F19C-4620-887C-4B3153E66FD2}" type="sibTrans" cxnId="{2FD18D2A-15F3-46D3-B11F-7564C51F9EE9}">
      <dgm:prSet/>
      <dgm:spPr/>
      <dgm:t>
        <a:bodyPr/>
        <a:lstStyle/>
        <a:p>
          <a:endParaRPr lang="en-US"/>
        </a:p>
      </dgm:t>
    </dgm:pt>
    <dgm:pt modelId="{4A5447C4-0A68-4627-A500-26A2CE9B319A}">
      <dgm:prSet/>
      <dgm:spPr/>
      <dgm:t>
        <a:bodyPr/>
        <a:lstStyle/>
        <a:p>
          <a:r>
            <a:rPr lang="en-US" dirty="0"/>
            <a:t>EOI results - Invitation to submit a full application (50% of applicants)</a:t>
          </a:r>
        </a:p>
      </dgm:t>
    </dgm:pt>
    <dgm:pt modelId="{93455DA3-9E36-4B6B-9C48-5B7DBB78F39F}" type="parTrans" cxnId="{FCA93678-9FD2-4445-B9F3-86C4E57A60EA}">
      <dgm:prSet/>
      <dgm:spPr/>
      <dgm:t>
        <a:bodyPr/>
        <a:lstStyle/>
        <a:p>
          <a:endParaRPr lang="en-US"/>
        </a:p>
      </dgm:t>
    </dgm:pt>
    <dgm:pt modelId="{48357DC5-13A4-44B4-8819-C3BF38F45F4A}" type="sibTrans" cxnId="{FCA93678-9FD2-4445-B9F3-86C4E57A60EA}">
      <dgm:prSet/>
      <dgm:spPr/>
      <dgm:t>
        <a:bodyPr/>
        <a:lstStyle/>
        <a:p>
          <a:endParaRPr lang="en-US"/>
        </a:p>
      </dgm:t>
    </dgm:pt>
    <dgm:pt modelId="{AA50F0C6-8F7B-4E79-8535-0C0512E70BB7}">
      <dgm:prSet/>
      <dgm:spPr/>
      <dgm:t>
        <a:bodyPr/>
        <a:lstStyle/>
        <a:p>
          <a:pPr>
            <a:defRPr b="1"/>
          </a:pPr>
          <a:r>
            <a:rPr lang="en-US"/>
            <a:t>Mar. 2011</a:t>
          </a:r>
        </a:p>
      </dgm:t>
    </dgm:pt>
    <dgm:pt modelId="{AE9233C4-BDAF-41BC-880B-DA46DCD4883B}" type="parTrans" cxnId="{C4855E1B-9746-4EC6-9C85-EE90E5D73478}">
      <dgm:prSet/>
      <dgm:spPr/>
      <dgm:t>
        <a:bodyPr/>
        <a:lstStyle/>
        <a:p>
          <a:endParaRPr lang="en-US"/>
        </a:p>
      </dgm:t>
    </dgm:pt>
    <dgm:pt modelId="{4ABCAD8C-13F0-465E-85E4-B86C3D7DE482}" type="sibTrans" cxnId="{C4855E1B-9746-4EC6-9C85-EE90E5D73478}">
      <dgm:prSet/>
      <dgm:spPr/>
      <dgm:t>
        <a:bodyPr/>
        <a:lstStyle/>
        <a:p>
          <a:endParaRPr lang="en-US"/>
        </a:p>
      </dgm:t>
    </dgm:pt>
    <dgm:pt modelId="{62FD6C79-3AB0-4832-8F4A-9AD0ADF9F56B}">
      <dgm:prSet/>
      <dgm:spPr/>
      <dgm:t>
        <a:bodyPr/>
        <a:lstStyle/>
        <a:p>
          <a:r>
            <a:rPr lang="en-US" dirty="0"/>
            <a:t>Full proposal submission</a:t>
          </a:r>
        </a:p>
      </dgm:t>
    </dgm:pt>
    <dgm:pt modelId="{E247D6D9-D84C-47B9-928E-5210E6E1069E}" type="parTrans" cxnId="{6CD04296-25F3-423F-AD17-687977864389}">
      <dgm:prSet/>
      <dgm:spPr/>
      <dgm:t>
        <a:bodyPr/>
        <a:lstStyle/>
        <a:p>
          <a:endParaRPr lang="en-US"/>
        </a:p>
      </dgm:t>
    </dgm:pt>
    <dgm:pt modelId="{BE0457A1-90BC-460E-8B22-9CFCBE4D6F90}" type="sibTrans" cxnId="{6CD04296-25F3-423F-AD17-687977864389}">
      <dgm:prSet/>
      <dgm:spPr/>
      <dgm:t>
        <a:bodyPr/>
        <a:lstStyle/>
        <a:p>
          <a:endParaRPr lang="en-US"/>
        </a:p>
      </dgm:t>
    </dgm:pt>
    <dgm:pt modelId="{8EA09891-0183-43E3-95EF-BC8256111572}">
      <dgm:prSet/>
      <dgm:spPr/>
      <dgm:t>
        <a:bodyPr/>
        <a:lstStyle/>
        <a:p>
          <a:pPr>
            <a:defRPr b="1"/>
          </a:pPr>
          <a:r>
            <a:rPr lang="en-US"/>
            <a:t>Apr. 2011</a:t>
          </a:r>
        </a:p>
      </dgm:t>
    </dgm:pt>
    <dgm:pt modelId="{8B937531-D502-4AA7-8532-C62B5452B947}" type="parTrans" cxnId="{3DEE16A1-16CE-43BA-9545-9E0FB541DA24}">
      <dgm:prSet/>
      <dgm:spPr/>
      <dgm:t>
        <a:bodyPr/>
        <a:lstStyle/>
        <a:p>
          <a:endParaRPr lang="en-US"/>
        </a:p>
      </dgm:t>
    </dgm:pt>
    <dgm:pt modelId="{5829E2E0-9B4B-4A37-A742-9E2BABADE407}" type="sibTrans" cxnId="{3DEE16A1-16CE-43BA-9545-9E0FB541DA24}">
      <dgm:prSet/>
      <dgm:spPr/>
      <dgm:t>
        <a:bodyPr/>
        <a:lstStyle/>
        <a:p>
          <a:endParaRPr lang="en-US"/>
        </a:p>
      </dgm:t>
    </dgm:pt>
    <dgm:pt modelId="{A17F3EEB-E1A1-4217-925C-5C5754670282}">
      <dgm:prSet/>
      <dgm:spPr/>
      <dgm:t>
        <a:bodyPr/>
        <a:lstStyle/>
        <a:p>
          <a:r>
            <a:rPr lang="en-US"/>
            <a:t>External reviews and rebuttal</a:t>
          </a:r>
        </a:p>
      </dgm:t>
    </dgm:pt>
    <dgm:pt modelId="{2DF879DC-A082-4012-BE01-435062317BD5}" type="parTrans" cxnId="{7D283EDD-6E0E-43BF-8361-B10AADF0FA8C}">
      <dgm:prSet/>
      <dgm:spPr/>
      <dgm:t>
        <a:bodyPr/>
        <a:lstStyle/>
        <a:p>
          <a:endParaRPr lang="en-US"/>
        </a:p>
      </dgm:t>
    </dgm:pt>
    <dgm:pt modelId="{4AB8106E-057E-4CDE-86C6-3D7DAADDA450}" type="sibTrans" cxnId="{7D283EDD-6E0E-43BF-8361-B10AADF0FA8C}">
      <dgm:prSet/>
      <dgm:spPr/>
      <dgm:t>
        <a:bodyPr/>
        <a:lstStyle/>
        <a:p>
          <a:endParaRPr lang="en-US"/>
        </a:p>
      </dgm:t>
    </dgm:pt>
    <dgm:pt modelId="{D3F7F85A-325B-455F-96A1-13A19945A9A2}">
      <dgm:prSet/>
      <dgm:spPr/>
      <dgm:t>
        <a:bodyPr/>
        <a:lstStyle/>
        <a:p>
          <a:pPr>
            <a:defRPr b="1"/>
          </a:pPr>
          <a:r>
            <a:rPr lang="en-US"/>
            <a:t>June 2011</a:t>
          </a:r>
        </a:p>
      </dgm:t>
    </dgm:pt>
    <dgm:pt modelId="{C9CEB703-A904-48A3-A1BF-ACCC4116CC2F}" type="parTrans" cxnId="{1DAD21C7-C1C5-4393-A14E-8228F0E79D42}">
      <dgm:prSet/>
      <dgm:spPr/>
      <dgm:t>
        <a:bodyPr/>
        <a:lstStyle/>
        <a:p>
          <a:endParaRPr lang="en-US"/>
        </a:p>
      </dgm:t>
    </dgm:pt>
    <dgm:pt modelId="{9B066EC8-A2B0-46E8-A139-829C9769A0F4}" type="sibTrans" cxnId="{1DAD21C7-C1C5-4393-A14E-8228F0E79D42}">
      <dgm:prSet/>
      <dgm:spPr/>
      <dgm:t>
        <a:bodyPr/>
        <a:lstStyle/>
        <a:p>
          <a:endParaRPr lang="en-US"/>
        </a:p>
      </dgm:t>
    </dgm:pt>
    <dgm:pt modelId="{CFE817FB-87C6-414F-88C9-3960721C4B61}">
      <dgm:prSet/>
      <dgm:spPr/>
      <dgm:t>
        <a:bodyPr/>
        <a:lstStyle/>
        <a:p>
          <a:r>
            <a:rPr lang="en-US" dirty="0"/>
            <a:t>Full proposal results</a:t>
          </a:r>
        </a:p>
      </dgm:t>
    </dgm:pt>
    <dgm:pt modelId="{442C45CA-EA0A-4D07-989F-7D95BEEE5464}" type="parTrans" cxnId="{441AE490-48D2-4AF8-88B5-4594832B8284}">
      <dgm:prSet/>
      <dgm:spPr/>
      <dgm:t>
        <a:bodyPr/>
        <a:lstStyle/>
        <a:p>
          <a:endParaRPr lang="en-US"/>
        </a:p>
      </dgm:t>
    </dgm:pt>
    <dgm:pt modelId="{6714AFEB-CFB6-45BA-ACA9-96995335B696}" type="sibTrans" cxnId="{441AE490-48D2-4AF8-88B5-4594832B8284}">
      <dgm:prSet/>
      <dgm:spPr/>
      <dgm:t>
        <a:bodyPr/>
        <a:lstStyle/>
        <a:p>
          <a:endParaRPr lang="en-US"/>
        </a:p>
      </dgm:t>
    </dgm:pt>
    <dgm:pt modelId="{C2F6E876-332B-49E1-8472-0DCF75807FA6}" type="pres">
      <dgm:prSet presAssocID="{0287B491-CB13-4C27-94B1-A6D067300553}" presName="root" presStyleCnt="0">
        <dgm:presLayoutVars>
          <dgm:chMax/>
          <dgm:chPref/>
          <dgm:animLvl val="lvl"/>
        </dgm:presLayoutVars>
      </dgm:prSet>
      <dgm:spPr/>
    </dgm:pt>
    <dgm:pt modelId="{9B32E640-E849-4F3C-9E9D-D26D31F4F5A7}" type="pres">
      <dgm:prSet presAssocID="{0287B491-CB13-4C27-94B1-A6D067300553}" presName="divider" presStyleLbl="node1" presStyleIdx="0" presStyleCnt="1"/>
      <dgm:spPr/>
    </dgm:pt>
    <dgm:pt modelId="{794FB157-2271-4DA5-9D35-6267371C1F5B}" type="pres">
      <dgm:prSet presAssocID="{0287B491-CB13-4C27-94B1-A6D067300553}" presName="nodes" presStyleCnt="0">
        <dgm:presLayoutVars>
          <dgm:chMax/>
          <dgm:chPref/>
          <dgm:animLvl val="lvl"/>
        </dgm:presLayoutVars>
      </dgm:prSet>
      <dgm:spPr/>
    </dgm:pt>
    <dgm:pt modelId="{AF868420-1F42-421E-A914-265E4A2648CA}" type="pres">
      <dgm:prSet presAssocID="{A5177C91-649B-4530-8AC1-1A071ED2CD95}" presName="composite" presStyleCnt="0"/>
      <dgm:spPr/>
    </dgm:pt>
    <dgm:pt modelId="{E5E92AFE-B62F-41CD-B9DC-E0D738EA5814}" type="pres">
      <dgm:prSet presAssocID="{A5177C91-649B-4530-8AC1-1A071ED2CD95}" presName="L1TextContainer" presStyleLbl="revTx" presStyleIdx="0" presStyleCnt="5">
        <dgm:presLayoutVars>
          <dgm:chMax val="1"/>
          <dgm:chPref val="1"/>
          <dgm:bulletEnabled val="1"/>
        </dgm:presLayoutVars>
      </dgm:prSet>
      <dgm:spPr/>
    </dgm:pt>
    <dgm:pt modelId="{3DB2C34E-54BB-45D9-8774-FE8B80903632}" type="pres">
      <dgm:prSet presAssocID="{A5177C91-649B-4530-8AC1-1A071ED2CD95}" presName="L2TextContainerWrapper" presStyleCnt="0">
        <dgm:presLayoutVars>
          <dgm:chMax val="0"/>
          <dgm:chPref val="0"/>
          <dgm:bulletEnabled val="1"/>
        </dgm:presLayoutVars>
      </dgm:prSet>
      <dgm:spPr/>
    </dgm:pt>
    <dgm:pt modelId="{A13FCF10-386B-4EF6-9B2B-E2367BBB5871}" type="pres">
      <dgm:prSet presAssocID="{A5177C91-649B-4530-8AC1-1A071ED2CD95}" presName="L2TextContainer" presStyleLbl="bgAccFollowNode1" presStyleIdx="0" presStyleCnt="5"/>
      <dgm:spPr/>
    </dgm:pt>
    <dgm:pt modelId="{1A1E9AF8-63BB-48B4-BA4E-6FC84E02E41B}" type="pres">
      <dgm:prSet presAssocID="{A5177C91-649B-4530-8AC1-1A071ED2CD95}" presName="FlexibleEmptyPlaceHolder" presStyleCnt="0"/>
      <dgm:spPr/>
    </dgm:pt>
    <dgm:pt modelId="{BDA9DBFA-810F-45A7-82FC-1C2D829E25E6}" type="pres">
      <dgm:prSet presAssocID="{A5177C91-649B-4530-8AC1-1A071ED2CD95}" presName="ConnectLine" presStyleLbl="alignNode1" presStyleIdx="0" presStyleCnt="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9F8FA5B3-CB1F-4807-8BCD-38EC93DC17E6}" type="pres">
      <dgm:prSet presAssocID="{A5177C91-649B-4530-8AC1-1A071ED2CD95}" presName="ConnectorPoint" presStyleLbl="fgAcc1" presStyleIdx="0" presStyleCnt="5"/>
      <dgm:spPr>
        <a:solidFill>
          <a:schemeClr val="lt1">
            <a:alpha val="90000"/>
            <a:hueOff val="0"/>
            <a:satOff val="0"/>
            <a:lumOff val="0"/>
            <a:alphaOff val="0"/>
          </a:schemeClr>
        </a:solidFill>
        <a:ln w="15875" cap="flat" cmpd="sng" algn="ctr">
          <a:noFill/>
          <a:prstDash val="solid"/>
        </a:ln>
        <a:effectLst/>
      </dgm:spPr>
    </dgm:pt>
    <dgm:pt modelId="{958E2A4C-5126-42BB-A52F-B2B0615E0AF5}" type="pres">
      <dgm:prSet presAssocID="{A5177C91-649B-4530-8AC1-1A071ED2CD95}" presName="EmptyPlaceHolder" presStyleCnt="0"/>
      <dgm:spPr/>
    </dgm:pt>
    <dgm:pt modelId="{FBD44A35-2A57-4CFD-8FBF-B4DF4EF43497}" type="pres">
      <dgm:prSet presAssocID="{19CE57D6-874A-4AEA-9E99-6D5B453386EE}" presName="spaceBetweenRectangles" presStyleCnt="0"/>
      <dgm:spPr/>
    </dgm:pt>
    <dgm:pt modelId="{D488C04C-F4FA-4379-8D0A-30F624537B7B}" type="pres">
      <dgm:prSet presAssocID="{34A8F58B-D668-4F61-9547-B9B1EA57B094}" presName="composite" presStyleCnt="0"/>
      <dgm:spPr/>
    </dgm:pt>
    <dgm:pt modelId="{34FE129C-3D78-4CE7-B137-E9D1AB8654E0}" type="pres">
      <dgm:prSet presAssocID="{34A8F58B-D668-4F61-9547-B9B1EA57B094}" presName="L1TextContainer" presStyleLbl="revTx" presStyleIdx="1" presStyleCnt="5">
        <dgm:presLayoutVars>
          <dgm:chMax val="1"/>
          <dgm:chPref val="1"/>
          <dgm:bulletEnabled val="1"/>
        </dgm:presLayoutVars>
      </dgm:prSet>
      <dgm:spPr/>
    </dgm:pt>
    <dgm:pt modelId="{1ABA514D-0368-49C1-AC50-A7ED8460018A}" type="pres">
      <dgm:prSet presAssocID="{34A8F58B-D668-4F61-9547-B9B1EA57B094}" presName="L2TextContainerWrapper" presStyleCnt="0">
        <dgm:presLayoutVars>
          <dgm:chMax val="0"/>
          <dgm:chPref val="0"/>
          <dgm:bulletEnabled val="1"/>
        </dgm:presLayoutVars>
      </dgm:prSet>
      <dgm:spPr/>
    </dgm:pt>
    <dgm:pt modelId="{1F69FC23-64C2-45FD-91E7-CF861300B88F}" type="pres">
      <dgm:prSet presAssocID="{34A8F58B-D668-4F61-9547-B9B1EA57B094}" presName="L2TextContainer" presStyleLbl="bgAccFollowNode1" presStyleIdx="1" presStyleCnt="5"/>
      <dgm:spPr/>
    </dgm:pt>
    <dgm:pt modelId="{8F3FE6D7-0A2D-4040-B395-AF19129B3E35}" type="pres">
      <dgm:prSet presAssocID="{34A8F58B-D668-4F61-9547-B9B1EA57B094}" presName="FlexibleEmptyPlaceHolder" presStyleCnt="0"/>
      <dgm:spPr/>
    </dgm:pt>
    <dgm:pt modelId="{12BC53BD-C9B4-41CF-96C1-98D20BCF91BA}" type="pres">
      <dgm:prSet presAssocID="{34A8F58B-D668-4F61-9547-B9B1EA57B094}" presName="ConnectLine" presStyleLbl="alignNode1" presStyleIdx="1" presStyleCnt="5"/>
      <dgm:spPr>
        <a:solidFill>
          <a:schemeClr val="accent2">
            <a:hueOff val="8838"/>
            <a:satOff val="-8622"/>
            <a:lumOff val="-442"/>
            <a:alphaOff val="0"/>
          </a:schemeClr>
        </a:solidFill>
        <a:ln w="6350" cap="flat" cmpd="sng" algn="ctr">
          <a:solidFill>
            <a:schemeClr val="accent2">
              <a:hueOff val="8838"/>
              <a:satOff val="-8622"/>
              <a:lumOff val="-442"/>
              <a:alphaOff val="0"/>
            </a:schemeClr>
          </a:solidFill>
          <a:prstDash val="dash"/>
        </a:ln>
        <a:effectLst/>
      </dgm:spPr>
    </dgm:pt>
    <dgm:pt modelId="{258531C4-664E-4A1E-BFA5-CF7B0CEA3B07}" type="pres">
      <dgm:prSet presAssocID="{34A8F58B-D668-4F61-9547-B9B1EA57B094}" presName="ConnectorPoint" presStyleLbl="fgAcc1" presStyleIdx="1" presStyleCnt="5"/>
      <dgm:spPr>
        <a:solidFill>
          <a:schemeClr val="lt1">
            <a:alpha val="90000"/>
            <a:hueOff val="0"/>
            <a:satOff val="0"/>
            <a:lumOff val="0"/>
            <a:alphaOff val="0"/>
          </a:schemeClr>
        </a:solidFill>
        <a:ln w="15875" cap="flat" cmpd="sng" algn="ctr">
          <a:noFill/>
          <a:prstDash val="solid"/>
        </a:ln>
        <a:effectLst/>
      </dgm:spPr>
    </dgm:pt>
    <dgm:pt modelId="{86751DC5-6ED7-44FD-8EEC-2984C954E59E}" type="pres">
      <dgm:prSet presAssocID="{34A8F58B-D668-4F61-9547-B9B1EA57B094}" presName="EmptyPlaceHolder" presStyleCnt="0"/>
      <dgm:spPr/>
    </dgm:pt>
    <dgm:pt modelId="{DAE54103-FD44-46B9-BC59-B30059A681B0}" type="pres">
      <dgm:prSet presAssocID="{D390E4D7-F19C-4620-887C-4B3153E66FD2}" presName="spaceBetweenRectangles" presStyleCnt="0"/>
      <dgm:spPr/>
    </dgm:pt>
    <dgm:pt modelId="{2277B66A-7C81-4216-8022-78227B480BC1}" type="pres">
      <dgm:prSet presAssocID="{AA50F0C6-8F7B-4E79-8535-0C0512E70BB7}" presName="composite" presStyleCnt="0"/>
      <dgm:spPr/>
    </dgm:pt>
    <dgm:pt modelId="{06098B23-80DD-4BAE-AB77-250F00DC8764}" type="pres">
      <dgm:prSet presAssocID="{AA50F0C6-8F7B-4E79-8535-0C0512E70BB7}" presName="L1TextContainer" presStyleLbl="revTx" presStyleIdx="2" presStyleCnt="5">
        <dgm:presLayoutVars>
          <dgm:chMax val="1"/>
          <dgm:chPref val="1"/>
          <dgm:bulletEnabled val="1"/>
        </dgm:presLayoutVars>
      </dgm:prSet>
      <dgm:spPr/>
    </dgm:pt>
    <dgm:pt modelId="{6F8A1A10-140F-4444-B5B5-F738366EA8AA}" type="pres">
      <dgm:prSet presAssocID="{AA50F0C6-8F7B-4E79-8535-0C0512E70BB7}" presName="L2TextContainerWrapper" presStyleCnt="0">
        <dgm:presLayoutVars>
          <dgm:chMax val="0"/>
          <dgm:chPref val="0"/>
          <dgm:bulletEnabled val="1"/>
        </dgm:presLayoutVars>
      </dgm:prSet>
      <dgm:spPr/>
    </dgm:pt>
    <dgm:pt modelId="{979E25C0-0B92-42C6-A141-26F218BDEE2A}" type="pres">
      <dgm:prSet presAssocID="{AA50F0C6-8F7B-4E79-8535-0C0512E70BB7}" presName="L2TextContainer" presStyleLbl="bgAccFollowNode1" presStyleIdx="2" presStyleCnt="5"/>
      <dgm:spPr/>
    </dgm:pt>
    <dgm:pt modelId="{C14CBC8E-B150-447B-BC02-AEADE80BD66B}" type="pres">
      <dgm:prSet presAssocID="{AA50F0C6-8F7B-4E79-8535-0C0512E70BB7}" presName="FlexibleEmptyPlaceHolder" presStyleCnt="0"/>
      <dgm:spPr/>
    </dgm:pt>
    <dgm:pt modelId="{40DA9576-4C2B-46F8-BF42-168F304620DE}" type="pres">
      <dgm:prSet presAssocID="{AA50F0C6-8F7B-4E79-8535-0C0512E70BB7}" presName="ConnectLine" presStyleLbl="alignNode1" presStyleIdx="2" presStyleCnt="5"/>
      <dgm:spPr>
        <a:solidFill>
          <a:schemeClr val="accent2">
            <a:hueOff val="17677"/>
            <a:satOff val="-17244"/>
            <a:lumOff val="-883"/>
            <a:alphaOff val="0"/>
          </a:schemeClr>
        </a:solidFill>
        <a:ln w="6350" cap="flat" cmpd="sng" algn="ctr">
          <a:solidFill>
            <a:schemeClr val="accent2">
              <a:hueOff val="17677"/>
              <a:satOff val="-17244"/>
              <a:lumOff val="-883"/>
              <a:alphaOff val="0"/>
            </a:schemeClr>
          </a:solidFill>
          <a:prstDash val="dash"/>
        </a:ln>
        <a:effectLst/>
      </dgm:spPr>
    </dgm:pt>
    <dgm:pt modelId="{9C7D1D3C-2A60-4538-B9B4-0FE47410205B}" type="pres">
      <dgm:prSet presAssocID="{AA50F0C6-8F7B-4E79-8535-0C0512E70BB7}" presName="ConnectorPoint" presStyleLbl="fgAcc1" presStyleIdx="2" presStyleCnt="5"/>
      <dgm:spPr>
        <a:solidFill>
          <a:schemeClr val="lt1">
            <a:alpha val="90000"/>
            <a:hueOff val="0"/>
            <a:satOff val="0"/>
            <a:lumOff val="0"/>
            <a:alphaOff val="0"/>
          </a:schemeClr>
        </a:solidFill>
        <a:ln w="15875" cap="flat" cmpd="sng" algn="ctr">
          <a:noFill/>
          <a:prstDash val="solid"/>
        </a:ln>
        <a:effectLst/>
      </dgm:spPr>
    </dgm:pt>
    <dgm:pt modelId="{DA40FD9C-700B-4E06-BF8B-A534ECDF2EB3}" type="pres">
      <dgm:prSet presAssocID="{AA50F0C6-8F7B-4E79-8535-0C0512E70BB7}" presName="EmptyPlaceHolder" presStyleCnt="0"/>
      <dgm:spPr/>
    </dgm:pt>
    <dgm:pt modelId="{E5DBEE33-2FAC-44F6-967E-E39CC493A5B6}" type="pres">
      <dgm:prSet presAssocID="{4ABCAD8C-13F0-465E-85E4-B86C3D7DE482}" presName="spaceBetweenRectangles" presStyleCnt="0"/>
      <dgm:spPr/>
    </dgm:pt>
    <dgm:pt modelId="{0435A98B-A65C-4EA4-AD5C-7209F08E7561}" type="pres">
      <dgm:prSet presAssocID="{8EA09891-0183-43E3-95EF-BC8256111572}" presName="composite" presStyleCnt="0"/>
      <dgm:spPr/>
    </dgm:pt>
    <dgm:pt modelId="{8E676986-FB21-4F16-9DC2-B8EE1208ACED}" type="pres">
      <dgm:prSet presAssocID="{8EA09891-0183-43E3-95EF-BC8256111572}" presName="L1TextContainer" presStyleLbl="revTx" presStyleIdx="3" presStyleCnt="5">
        <dgm:presLayoutVars>
          <dgm:chMax val="1"/>
          <dgm:chPref val="1"/>
          <dgm:bulletEnabled val="1"/>
        </dgm:presLayoutVars>
      </dgm:prSet>
      <dgm:spPr/>
    </dgm:pt>
    <dgm:pt modelId="{7923E85D-5F86-4ADC-8A50-05F9827258A7}" type="pres">
      <dgm:prSet presAssocID="{8EA09891-0183-43E3-95EF-BC8256111572}" presName="L2TextContainerWrapper" presStyleCnt="0">
        <dgm:presLayoutVars>
          <dgm:chMax val="0"/>
          <dgm:chPref val="0"/>
          <dgm:bulletEnabled val="1"/>
        </dgm:presLayoutVars>
      </dgm:prSet>
      <dgm:spPr/>
    </dgm:pt>
    <dgm:pt modelId="{4FA1CF80-D866-4EF1-92A1-1C713EDF22EA}" type="pres">
      <dgm:prSet presAssocID="{8EA09891-0183-43E3-95EF-BC8256111572}" presName="L2TextContainer" presStyleLbl="bgAccFollowNode1" presStyleIdx="3" presStyleCnt="5"/>
      <dgm:spPr/>
    </dgm:pt>
    <dgm:pt modelId="{468C4D88-802F-49C3-9CAD-52534A50C627}" type="pres">
      <dgm:prSet presAssocID="{8EA09891-0183-43E3-95EF-BC8256111572}" presName="FlexibleEmptyPlaceHolder" presStyleCnt="0"/>
      <dgm:spPr/>
    </dgm:pt>
    <dgm:pt modelId="{08E81CB8-A1A6-4190-91CC-191628A46F92}" type="pres">
      <dgm:prSet presAssocID="{8EA09891-0183-43E3-95EF-BC8256111572}" presName="ConnectLine" presStyleLbl="alignNode1" presStyleIdx="3" presStyleCnt="5"/>
      <dgm:spPr>
        <a:solidFill>
          <a:schemeClr val="accent2">
            <a:hueOff val="26515"/>
            <a:satOff val="-25865"/>
            <a:lumOff val="-1325"/>
            <a:alphaOff val="0"/>
          </a:schemeClr>
        </a:solidFill>
        <a:ln w="6350" cap="flat" cmpd="sng" algn="ctr">
          <a:solidFill>
            <a:schemeClr val="accent2">
              <a:hueOff val="26515"/>
              <a:satOff val="-25865"/>
              <a:lumOff val="-1325"/>
              <a:alphaOff val="0"/>
            </a:schemeClr>
          </a:solidFill>
          <a:prstDash val="dash"/>
        </a:ln>
        <a:effectLst/>
      </dgm:spPr>
    </dgm:pt>
    <dgm:pt modelId="{CB99DC41-9865-4067-9DDE-6084E60E316A}" type="pres">
      <dgm:prSet presAssocID="{8EA09891-0183-43E3-95EF-BC8256111572}" presName="ConnectorPoint" presStyleLbl="fgAcc1" presStyleIdx="3" presStyleCnt="5"/>
      <dgm:spPr>
        <a:solidFill>
          <a:schemeClr val="lt1">
            <a:alpha val="90000"/>
            <a:hueOff val="0"/>
            <a:satOff val="0"/>
            <a:lumOff val="0"/>
            <a:alphaOff val="0"/>
          </a:schemeClr>
        </a:solidFill>
        <a:ln w="15875" cap="flat" cmpd="sng" algn="ctr">
          <a:noFill/>
          <a:prstDash val="solid"/>
        </a:ln>
        <a:effectLst/>
      </dgm:spPr>
    </dgm:pt>
    <dgm:pt modelId="{E2E2121F-3C59-4EF6-9E13-DF031985A687}" type="pres">
      <dgm:prSet presAssocID="{8EA09891-0183-43E3-95EF-BC8256111572}" presName="EmptyPlaceHolder" presStyleCnt="0"/>
      <dgm:spPr/>
    </dgm:pt>
    <dgm:pt modelId="{D6BE7324-207C-437C-A69A-446C4A18C799}" type="pres">
      <dgm:prSet presAssocID="{5829E2E0-9B4B-4A37-A742-9E2BABADE407}" presName="spaceBetweenRectangles" presStyleCnt="0"/>
      <dgm:spPr/>
    </dgm:pt>
    <dgm:pt modelId="{FDB9597F-235B-41D3-A0C5-E63C35F0F597}" type="pres">
      <dgm:prSet presAssocID="{D3F7F85A-325B-455F-96A1-13A19945A9A2}" presName="composite" presStyleCnt="0"/>
      <dgm:spPr/>
    </dgm:pt>
    <dgm:pt modelId="{D3A97CD4-A8A4-4D61-91F7-5A110DABCDBA}" type="pres">
      <dgm:prSet presAssocID="{D3F7F85A-325B-455F-96A1-13A19945A9A2}" presName="L1TextContainer" presStyleLbl="revTx" presStyleIdx="4" presStyleCnt="5">
        <dgm:presLayoutVars>
          <dgm:chMax val="1"/>
          <dgm:chPref val="1"/>
          <dgm:bulletEnabled val="1"/>
        </dgm:presLayoutVars>
      </dgm:prSet>
      <dgm:spPr/>
    </dgm:pt>
    <dgm:pt modelId="{6D485BF9-BDC7-45C9-B656-1A73D39F4E94}" type="pres">
      <dgm:prSet presAssocID="{D3F7F85A-325B-455F-96A1-13A19945A9A2}" presName="L2TextContainerWrapper" presStyleCnt="0">
        <dgm:presLayoutVars>
          <dgm:chMax val="0"/>
          <dgm:chPref val="0"/>
          <dgm:bulletEnabled val="1"/>
        </dgm:presLayoutVars>
      </dgm:prSet>
      <dgm:spPr/>
    </dgm:pt>
    <dgm:pt modelId="{A8954248-AD01-40C3-947D-67EEF36E7BBA}" type="pres">
      <dgm:prSet presAssocID="{D3F7F85A-325B-455F-96A1-13A19945A9A2}" presName="L2TextContainer" presStyleLbl="bgAccFollowNode1" presStyleIdx="4" presStyleCnt="5"/>
      <dgm:spPr/>
    </dgm:pt>
    <dgm:pt modelId="{F0A60B6F-D133-4D92-8908-FE4C989BBC29}" type="pres">
      <dgm:prSet presAssocID="{D3F7F85A-325B-455F-96A1-13A19945A9A2}" presName="FlexibleEmptyPlaceHolder" presStyleCnt="0"/>
      <dgm:spPr/>
    </dgm:pt>
    <dgm:pt modelId="{A8F1C2E4-B2CE-46B1-A163-2490D94A14B3}" type="pres">
      <dgm:prSet presAssocID="{D3F7F85A-325B-455F-96A1-13A19945A9A2}" presName="ConnectLine" presStyleLbl="alignNode1" presStyleIdx="4" presStyleCnt="5"/>
      <dgm:spPr>
        <a:solidFill>
          <a:schemeClr val="accent2">
            <a:hueOff val="35353"/>
            <a:satOff val="-34487"/>
            <a:lumOff val="-1766"/>
            <a:alphaOff val="0"/>
          </a:schemeClr>
        </a:solidFill>
        <a:ln w="6350" cap="flat" cmpd="sng" algn="ctr">
          <a:solidFill>
            <a:schemeClr val="accent2">
              <a:hueOff val="35353"/>
              <a:satOff val="-34487"/>
              <a:lumOff val="-1766"/>
              <a:alphaOff val="0"/>
            </a:schemeClr>
          </a:solidFill>
          <a:prstDash val="dash"/>
        </a:ln>
        <a:effectLst/>
      </dgm:spPr>
    </dgm:pt>
    <dgm:pt modelId="{FD47A4E5-6358-430E-AB66-0F3B5514D483}" type="pres">
      <dgm:prSet presAssocID="{D3F7F85A-325B-455F-96A1-13A19945A9A2}" presName="ConnectorPoint" presStyleLbl="fgAcc1" presStyleIdx="4" presStyleCnt="5"/>
      <dgm:spPr>
        <a:solidFill>
          <a:schemeClr val="lt1">
            <a:alpha val="90000"/>
            <a:hueOff val="0"/>
            <a:satOff val="0"/>
            <a:lumOff val="0"/>
            <a:alphaOff val="0"/>
          </a:schemeClr>
        </a:solidFill>
        <a:ln w="15875" cap="flat" cmpd="sng" algn="ctr">
          <a:noFill/>
          <a:prstDash val="solid"/>
        </a:ln>
        <a:effectLst/>
      </dgm:spPr>
    </dgm:pt>
    <dgm:pt modelId="{ECC228A8-837D-497C-91C9-E43D68BE7F31}" type="pres">
      <dgm:prSet presAssocID="{D3F7F85A-325B-455F-96A1-13A19945A9A2}" presName="EmptyPlaceHolder" presStyleCnt="0"/>
      <dgm:spPr/>
    </dgm:pt>
  </dgm:ptLst>
  <dgm:cxnLst>
    <dgm:cxn modelId="{DE7B3608-9E89-4C28-92BF-11395D266DBC}" type="presOf" srcId="{4A5447C4-0A68-4627-A500-26A2CE9B319A}" destId="{1F69FC23-64C2-45FD-91E7-CF861300B88F}" srcOrd="0" destOrd="0" presId="urn:microsoft.com/office/officeart/2017/3/layout/HorizontalPathTimeline"/>
    <dgm:cxn modelId="{C4855E1B-9746-4EC6-9C85-EE90E5D73478}" srcId="{0287B491-CB13-4C27-94B1-A6D067300553}" destId="{AA50F0C6-8F7B-4E79-8535-0C0512E70BB7}" srcOrd="2" destOrd="0" parTransId="{AE9233C4-BDAF-41BC-880B-DA46DCD4883B}" sibTransId="{4ABCAD8C-13F0-465E-85E4-B86C3D7DE482}"/>
    <dgm:cxn modelId="{2FD18D2A-15F3-46D3-B11F-7564C51F9EE9}" srcId="{0287B491-CB13-4C27-94B1-A6D067300553}" destId="{34A8F58B-D668-4F61-9547-B9B1EA57B094}" srcOrd="1" destOrd="0" parTransId="{5A5C7D74-6EFC-4BA9-AB06-C796A212064A}" sibTransId="{D390E4D7-F19C-4620-887C-4B3153E66FD2}"/>
    <dgm:cxn modelId="{DC1E0D2D-2196-4217-930A-D2E8101BC2E5}" type="presOf" srcId="{AA50F0C6-8F7B-4E79-8535-0C0512E70BB7}" destId="{06098B23-80DD-4BAE-AB77-250F00DC8764}" srcOrd="0" destOrd="0" presId="urn:microsoft.com/office/officeart/2017/3/layout/HorizontalPathTimeline"/>
    <dgm:cxn modelId="{87FAF35E-CB18-494F-91DD-35C0049B0168}" type="presOf" srcId="{A5177C91-649B-4530-8AC1-1A071ED2CD95}" destId="{E5E92AFE-B62F-41CD-B9DC-E0D738EA5814}" srcOrd="0" destOrd="0" presId="urn:microsoft.com/office/officeart/2017/3/layout/HorizontalPathTimeline"/>
    <dgm:cxn modelId="{0A0BAC61-609E-4472-8C5E-DF5A1D631A22}" type="presOf" srcId="{0287B491-CB13-4C27-94B1-A6D067300553}" destId="{C2F6E876-332B-49E1-8472-0DCF75807FA6}" srcOrd="0" destOrd="0" presId="urn:microsoft.com/office/officeart/2017/3/layout/HorizontalPathTimeline"/>
    <dgm:cxn modelId="{20177142-99BD-4322-9892-8E293B406264}" type="presOf" srcId="{8EA09891-0183-43E3-95EF-BC8256111572}" destId="{8E676986-FB21-4F16-9DC2-B8EE1208ACED}" srcOrd="0" destOrd="0" presId="urn:microsoft.com/office/officeart/2017/3/layout/HorizontalPathTimeline"/>
    <dgm:cxn modelId="{B9EBCF72-58DE-4431-8E5E-54B78BE38F00}" type="presOf" srcId="{CFE817FB-87C6-414F-88C9-3960721C4B61}" destId="{A8954248-AD01-40C3-947D-67EEF36E7BBA}" srcOrd="0" destOrd="0" presId="urn:microsoft.com/office/officeart/2017/3/layout/HorizontalPathTimeline"/>
    <dgm:cxn modelId="{FCA93678-9FD2-4445-B9F3-86C4E57A60EA}" srcId="{34A8F58B-D668-4F61-9547-B9B1EA57B094}" destId="{4A5447C4-0A68-4627-A500-26A2CE9B319A}" srcOrd="0" destOrd="0" parTransId="{93455DA3-9E36-4B6B-9C48-5B7DBB78F39F}" sibTransId="{48357DC5-13A4-44B4-8819-C3BF38F45F4A}"/>
    <dgm:cxn modelId="{A854368B-5471-4F6D-9210-C872757C7090}" srcId="{A5177C91-649B-4530-8AC1-1A071ED2CD95}" destId="{45946494-3D96-426A-AD4B-49DBDF9D8B44}" srcOrd="0" destOrd="0" parTransId="{1333545B-0674-4A0B-8DD6-BC8B5D21A839}" sibTransId="{6FD5AA85-F79E-4E23-BABE-FB40AF70F94C}"/>
    <dgm:cxn modelId="{441AE490-48D2-4AF8-88B5-4594832B8284}" srcId="{D3F7F85A-325B-455F-96A1-13A19945A9A2}" destId="{CFE817FB-87C6-414F-88C9-3960721C4B61}" srcOrd="0" destOrd="0" parTransId="{442C45CA-EA0A-4D07-989F-7D95BEEE5464}" sibTransId="{6714AFEB-CFB6-45BA-ACA9-96995335B696}"/>
    <dgm:cxn modelId="{6CD04296-25F3-423F-AD17-687977864389}" srcId="{AA50F0C6-8F7B-4E79-8535-0C0512E70BB7}" destId="{62FD6C79-3AB0-4832-8F4A-9AD0ADF9F56B}" srcOrd="0" destOrd="0" parTransId="{E247D6D9-D84C-47B9-928E-5210E6E1069E}" sibTransId="{BE0457A1-90BC-460E-8B22-9CFCBE4D6F90}"/>
    <dgm:cxn modelId="{F23B2C97-680E-40AE-B988-A11AEA6BBF24}" type="presOf" srcId="{34A8F58B-D668-4F61-9547-B9B1EA57B094}" destId="{34FE129C-3D78-4CE7-B137-E9D1AB8654E0}" srcOrd="0" destOrd="0" presId="urn:microsoft.com/office/officeart/2017/3/layout/HorizontalPathTimeline"/>
    <dgm:cxn modelId="{3DEE16A1-16CE-43BA-9545-9E0FB541DA24}" srcId="{0287B491-CB13-4C27-94B1-A6D067300553}" destId="{8EA09891-0183-43E3-95EF-BC8256111572}" srcOrd="3" destOrd="0" parTransId="{8B937531-D502-4AA7-8532-C62B5452B947}" sibTransId="{5829E2E0-9B4B-4A37-A742-9E2BABADE407}"/>
    <dgm:cxn modelId="{ADB066AC-8572-44A1-B484-3036A5728010}" type="presOf" srcId="{62FD6C79-3AB0-4832-8F4A-9AD0ADF9F56B}" destId="{979E25C0-0B92-42C6-A141-26F218BDEE2A}" srcOrd="0" destOrd="0" presId="urn:microsoft.com/office/officeart/2017/3/layout/HorizontalPathTimeline"/>
    <dgm:cxn modelId="{F07F78BB-61EB-4BD6-97DD-7B8581D12B74}" type="presOf" srcId="{45946494-3D96-426A-AD4B-49DBDF9D8B44}" destId="{A13FCF10-386B-4EF6-9B2B-E2367BBB5871}" srcOrd="0" destOrd="0" presId="urn:microsoft.com/office/officeart/2017/3/layout/HorizontalPathTimeline"/>
    <dgm:cxn modelId="{47D344BD-D6EC-4FB3-B5CF-74F9D6BD35F3}" type="presOf" srcId="{D3F7F85A-325B-455F-96A1-13A19945A9A2}" destId="{D3A97CD4-A8A4-4D61-91F7-5A110DABCDBA}" srcOrd="0" destOrd="0" presId="urn:microsoft.com/office/officeart/2017/3/layout/HorizontalPathTimeline"/>
    <dgm:cxn modelId="{1DAD21C7-C1C5-4393-A14E-8228F0E79D42}" srcId="{0287B491-CB13-4C27-94B1-A6D067300553}" destId="{D3F7F85A-325B-455F-96A1-13A19945A9A2}" srcOrd="4" destOrd="0" parTransId="{C9CEB703-A904-48A3-A1BF-ACCC4116CC2F}" sibTransId="{9B066EC8-A2B0-46E8-A139-829C9769A0F4}"/>
    <dgm:cxn modelId="{658913CA-042B-40FB-8180-0C5FECE3B902}" type="presOf" srcId="{A17F3EEB-E1A1-4217-925C-5C5754670282}" destId="{4FA1CF80-D866-4EF1-92A1-1C713EDF22EA}" srcOrd="0" destOrd="0" presId="urn:microsoft.com/office/officeart/2017/3/layout/HorizontalPathTimeline"/>
    <dgm:cxn modelId="{253C8BD7-A240-4C09-A69C-E76520A0D79B}" srcId="{0287B491-CB13-4C27-94B1-A6D067300553}" destId="{A5177C91-649B-4530-8AC1-1A071ED2CD95}" srcOrd="0" destOrd="0" parTransId="{F87DEBBB-1A22-40CD-8A14-3416F28CF4C1}" sibTransId="{19CE57D6-874A-4AEA-9E99-6D5B453386EE}"/>
    <dgm:cxn modelId="{7D283EDD-6E0E-43BF-8361-B10AADF0FA8C}" srcId="{8EA09891-0183-43E3-95EF-BC8256111572}" destId="{A17F3EEB-E1A1-4217-925C-5C5754670282}" srcOrd="0" destOrd="0" parTransId="{2DF879DC-A082-4012-BE01-435062317BD5}" sibTransId="{4AB8106E-057E-4CDE-86C6-3D7DAADDA450}"/>
    <dgm:cxn modelId="{CD9BAE0A-B88C-413E-936D-A7E62874DE9F}" type="presParOf" srcId="{C2F6E876-332B-49E1-8472-0DCF75807FA6}" destId="{9B32E640-E849-4F3C-9E9D-D26D31F4F5A7}" srcOrd="0" destOrd="0" presId="urn:microsoft.com/office/officeart/2017/3/layout/HorizontalPathTimeline"/>
    <dgm:cxn modelId="{F5117782-63AF-4253-AD52-D4D9827EEA19}" type="presParOf" srcId="{C2F6E876-332B-49E1-8472-0DCF75807FA6}" destId="{794FB157-2271-4DA5-9D35-6267371C1F5B}" srcOrd="1" destOrd="0" presId="urn:microsoft.com/office/officeart/2017/3/layout/HorizontalPathTimeline"/>
    <dgm:cxn modelId="{DF858113-6CB8-4781-8DC1-12705BAF7E0C}" type="presParOf" srcId="{794FB157-2271-4DA5-9D35-6267371C1F5B}" destId="{AF868420-1F42-421E-A914-265E4A2648CA}" srcOrd="0" destOrd="0" presId="urn:microsoft.com/office/officeart/2017/3/layout/HorizontalPathTimeline"/>
    <dgm:cxn modelId="{B1215110-3E94-4ABD-9A85-DE1432A0C1DC}" type="presParOf" srcId="{AF868420-1F42-421E-A914-265E4A2648CA}" destId="{E5E92AFE-B62F-41CD-B9DC-E0D738EA5814}" srcOrd="0" destOrd="0" presId="urn:microsoft.com/office/officeart/2017/3/layout/HorizontalPathTimeline"/>
    <dgm:cxn modelId="{3E8C0724-71CA-46F5-957C-ED8C85F08D65}" type="presParOf" srcId="{AF868420-1F42-421E-A914-265E4A2648CA}" destId="{3DB2C34E-54BB-45D9-8774-FE8B80903632}" srcOrd="1" destOrd="0" presId="urn:microsoft.com/office/officeart/2017/3/layout/HorizontalPathTimeline"/>
    <dgm:cxn modelId="{967A4E66-338B-467E-BECD-D9C82CE4788A}" type="presParOf" srcId="{3DB2C34E-54BB-45D9-8774-FE8B80903632}" destId="{A13FCF10-386B-4EF6-9B2B-E2367BBB5871}" srcOrd="0" destOrd="0" presId="urn:microsoft.com/office/officeart/2017/3/layout/HorizontalPathTimeline"/>
    <dgm:cxn modelId="{C3D9E412-DEB9-4EE9-9E19-9561F0E80CB7}" type="presParOf" srcId="{3DB2C34E-54BB-45D9-8774-FE8B80903632}" destId="{1A1E9AF8-63BB-48B4-BA4E-6FC84E02E41B}" srcOrd="1" destOrd="0" presId="urn:microsoft.com/office/officeart/2017/3/layout/HorizontalPathTimeline"/>
    <dgm:cxn modelId="{4D0AD547-D27B-45B0-ABAB-10EC02479473}" type="presParOf" srcId="{AF868420-1F42-421E-A914-265E4A2648CA}" destId="{BDA9DBFA-810F-45A7-82FC-1C2D829E25E6}" srcOrd="2" destOrd="0" presId="urn:microsoft.com/office/officeart/2017/3/layout/HorizontalPathTimeline"/>
    <dgm:cxn modelId="{A522A1FC-AE0B-4DC0-81FE-79D9A01AAC11}" type="presParOf" srcId="{AF868420-1F42-421E-A914-265E4A2648CA}" destId="{9F8FA5B3-CB1F-4807-8BCD-38EC93DC17E6}" srcOrd="3" destOrd="0" presId="urn:microsoft.com/office/officeart/2017/3/layout/HorizontalPathTimeline"/>
    <dgm:cxn modelId="{238720A1-EC35-4937-A0AD-5A344626CBB2}" type="presParOf" srcId="{AF868420-1F42-421E-A914-265E4A2648CA}" destId="{958E2A4C-5126-42BB-A52F-B2B0615E0AF5}" srcOrd="4" destOrd="0" presId="urn:microsoft.com/office/officeart/2017/3/layout/HorizontalPathTimeline"/>
    <dgm:cxn modelId="{5B7733A3-4A65-49C1-9E9B-5AA5817CD1E9}" type="presParOf" srcId="{794FB157-2271-4DA5-9D35-6267371C1F5B}" destId="{FBD44A35-2A57-4CFD-8FBF-B4DF4EF43497}" srcOrd="1" destOrd="0" presId="urn:microsoft.com/office/officeart/2017/3/layout/HorizontalPathTimeline"/>
    <dgm:cxn modelId="{B548A61A-DD51-4C68-8BCF-3565F0AF2B08}" type="presParOf" srcId="{794FB157-2271-4DA5-9D35-6267371C1F5B}" destId="{D488C04C-F4FA-4379-8D0A-30F624537B7B}" srcOrd="2" destOrd="0" presId="urn:microsoft.com/office/officeart/2017/3/layout/HorizontalPathTimeline"/>
    <dgm:cxn modelId="{5AAFDCC8-458C-4E87-9C3D-B8F5FB805CE9}" type="presParOf" srcId="{D488C04C-F4FA-4379-8D0A-30F624537B7B}" destId="{34FE129C-3D78-4CE7-B137-E9D1AB8654E0}" srcOrd="0" destOrd="0" presId="urn:microsoft.com/office/officeart/2017/3/layout/HorizontalPathTimeline"/>
    <dgm:cxn modelId="{725C08C2-9264-41FD-8F6B-73A0D0AF62BB}" type="presParOf" srcId="{D488C04C-F4FA-4379-8D0A-30F624537B7B}" destId="{1ABA514D-0368-49C1-AC50-A7ED8460018A}" srcOrd="1" destOrd="0" presId="urn:microsoft.com/office/officeart/2017/3/layout/HorizontalPathTimeline"/>
    <dgm:cxn modelId="{B35BD94C-25DB-434F-8939-085C7F3E0E67}" type="presParOf" srcId="{1ABA514D-0368-49C1-AC50-A7ED8460018A}" destId="{1F69FC23-64C2-45FD-91E7-CF861300B88F}" srcOrd="0" destOrd="0" presId="urn:microsoft.com/office/officeart/2017/3/layout/HorizontalPathTimeline"/>
    <dgm:cxn modelId="{53C3A3FE-EF31-471C-815C-75FB8B714956}" type="presParOf" srcId="{1ABA514D-0368-49C1-AC50-A7ED8460018A}" destId="{8F3FE6D7-0A2D-4040-B395-AF19129B3E35}" srcOrd="1" destOrd="0" presId="urn:microsoft.com/office/officeart/2017/3/layout/HorizontalPathTimeline"/>
    <dgm:cxn modelId="{47C784FE-12F0-43F0-9EDE-F28A7F21DAD1}" type="presParOf" srcId="{D488C04C-F4FA-4379-8D0A-30F624537B7B}" destId="{12BC53BD-C9B4-41CF-96C1-98D20BCF91BA}" srcOrd="2" destOrd="0" presId="urn:microsoft.com/office/officeart/2017/3/layout/HorizontalPathTimeline"/>
    <dgm:cxn modelId="{C1116029-B20B-4369-A40A-A8B53160E297}" type="presParOf" srcId="{D488C04C-F4FA-4379-8D0A-30F624537B7B}" destId="{258531C4-664E-4A1E-BFA5-CF7B0CEA3B07}" srcOrd="3" destOrd="0" presId="urn:microsoft.com/office/officeart/2017/3/layout/HorizontalPathTimeline"/>
    <dgm:cxn modelId="{17C2DDF4-B0DA-4491-82D2-69D5AB126341}" type="presParOf" srcId="{D488C04C-F4FA-4379-8D0A-30F624537B7B}" destId="{86751DC5-6ED7-44FD-8EEC-2984C954E59E}" srcOrd="4" destOrd="0" presId="urn:microsoft.com/office/officeart/2017/3/layout/HorizontalPathTimeline"/>
    <dgm:cxn modelId="{2A60069F-C6F0-49F3-9A18-7E38D8589002}" type="presParOf" srcId="{794FB157-2271-4DA5-9D35-6267371C1F5B}" destId="{DAE54103-FD44-46B9-BC59-B30059A681B0}" srcOrd="3" destOrd="0" presId="urn:microsoft.com/office/officeart/2017/3/layout/HorizontalPathTimeline"/>
    <dgm:cxn modelId="{E598D932-DDB6-4825-BF28-9EA55C9F5333}" type="presParOf" srcId="{794FB157-2271-4DA5-9D35-6267371C1F5B}" destId="{2277B66A-7C81-4216-8022-78227B480BC1}" srcOrd="4" destOrd="0" presId="urn:microsoft.com/office/officeart/2017/3/layout/HorizontalPathTimeline"/>
    <dgm:cxn modelId="{0BC62777-34DA-4243-88E7-9099AD487CE7}" type="presParOf" srcId="{2277B66A-7C81-4216-8022-78227B480BC1}" destId="{06098B23-80DD-4BAE-AB77-250F00DC8764}" srcOrd="0" destOrd="0" presId="urn:microsoft.com/office/officeart/2017/3/layout/HorizontalPathTimeline"/>
    <dgm:cxn modelId="{EA182437-6AE0-488F-B244-07BFDF5EB939}" type="presParOf" srcId="{2277B66A-7C81-4216-8022-78227B480BC1}" destId="{6F8A1A10-140F-4444-B5B5-F738366EA8AA}" srcOrd="1" destOrd="0" presId="urn:microsoft.com/office/officeart/2017/3/layout/HorizontalPathTimeline"/>
    <dgm:cxn modelId="{72E0F0CD-CBD2-448D-9987-09E6A48AA8BB}" type="presParOf" srcId="{6F8A1A10-140F-4444-B5B5-F738366EA8AA}" destId="{979E25C0-0B92-42C6-A141-26F218BDEE2A}" srcOrd="0" destOrd="0" presId="urn:microsoft.com/office/officeart/2017/3/layout/HorizontalPathTimeline"/>
    <dgm:cxn modelId="{40628946-8021-4E9F-B5AD-A7B08C6DF8FF}" type="presParOf" srcId="{6F8A1A10-140F-4444-B5B5-F738366EA8AA}" destId="{C14CBC8E-B150-447B-BC02-AEADE80BD66B}" srcOrd="1" destOrd="0" presId="urn:microsoft.com/office/officeart/2017/3/layout/HorizontalPathTimeline"/>
    <dgm:cxn modelId="{664F96C0-CF3E-4872-A074-E9D9C6490EE8}" type="presParOf" srcId="{2277B66A-7C81-4216-8022-78227B480BC1}" destId="{40DA9576-4C2B-46F8-BF42-168F304620DE}" srcOrd="2" destOrd="0" presId="urn:microsoft.com/office/officeart/2017/3/layout/HorizontalPathTimeline"/>
    <dgm:cxn modelId="{EF37D6C3-ACE1-4026-A21F-EB4CCD3B7FA3}" type="presParOf" srcId="{2277B66A-7C81-4216-8022-78227B480BC1}" destId="{9C7D1D3C-2A60-4538-B9B4-0FE47410205B}" srcOrd="3" destOrd="0" presId="urn:microsoft.com/office/officeart/2017/3/layout/HorizontalPathTimeline"/>
    <dgm:cxn modelId="{0308C81F-C22B-4902-9607-5780B4697358}" type="presParOf" srcId="{2277B66A-7C81-4216-8022-78227B480BC1}" destId="{DA40FD9C-700B-4E06-BF8B-A534ECDF2EB3}" srcOrd="4" destOrd="0" presId="urn:microsoft.com/office/officeart/2017/3/layout/HorizontalPathTimeline"/>
    <dgm:cxn modelId="{24308DDF-A64E-4D8A-84AC-32A54126F41E}" type="presParOf" srcId="{794FB157-2271-4DA5-9D35-6267371C1F5B}" destId="{E5DBEE33-2FAC-44F6-967E-E39CC493A5B6}" srcOrd="5" destOrd="0" presId="urn:microsoft.com/office/officeart/2017/3/layout/HorizontalPathTimeline"/>
    <dgm:cxn modelId="{94241EC2-5551-4A3A-9EDA-136BDF4D61A6}" type="presParOf" srcId="{794FB157-2271-4DA5-9D35-6267371C1F5B}" destId="{0435A98B-A65C-4EA4-AD5C-7209F08E7561}" srcOrd="6" destOrd="0" presId="urn:microsoft.com/office/officeart/2017/3/layout/HorizontalPathTimeline"/>
    <dgm:cxn modelId="{AAE46E9D-E79A-47A8-937F-DC3E74F22C0C}" type="presParOf" srcId="{0435A98B-A65C-4EA4-AD5C-7209F08E7561}" destId="{8E676986-FB21-4F16-9DC2-B8EE1208ACED}" srcOrd="0" destOrd="0" presId="urn:microsoft.com/office/officeart/2017/3/layout/HorizontalPathTimeline"/>
    <dgm:cxn modelId="{025F1E7C-AB20-45AE-B761-155F6124C65C}" type="presParOf" srcId="{0435A98B-A65C-4EA4-AD5C-7209F08E7561}" destId="{7923E85D-5F86-4ADC-8A50-05F9827258A7}" srcOrd="1" destOrd="0" presId="urn:microsoft.com/office/officeart/2017/3/layout/HorizontalPathTimeline"/>
    <dgm:cxn modelId="{09C73D88-A724-44BA-B840-F6F259772F82}" type="presParOf" srcId="{7923E85D-5F86-4ADC-8A50-05F9827258A7}" destId="{4FA1CF80-D866-4EF1-92A1-1C713EDF22EA}" srcOrd="0" destOrd="0" presId="urn:microsoft.com/office/officeart/2017/3/layout/HorizontalPathTimeline"/>
    <dgm:cxn modelId="{8D4589DD-646E-44E5-863E-AE7D88D090F3}" type="presParOf" srcId="{7923E85D-5F86-4ADC-8A50-05F9827258A7}" destId="{468C4D88-802F-49C3-9CAD-52534A50C627}" srcOrd="1" destOrd="0" presId="urn:microsoft.com/office/officeart/2017/3/layout/HorizontalPathTimeline"/>
    <dgm:cxn modelId="{4C8D7485-7A36-4868-8B38-E8CAFA0AFD3B}" type="presParOf" srcId="{0435A98B-A65C-4EA4-AD5C-7209F08E7561}" destId="{08E81CB8-A1A6-4190-91CC-191628A46F92}" srcOrd="2" destOrd="0" presId="urn:microsoft.com/office/officeart/2017/3/layout/HorizontalPathTimeline"/>
    <dgm:cxn modelId="{096BB95B-023E-4D5E-873D-9C32E676A8FC}" type="presParOf" srcId="{0435A98B-A65C-4EA4-AD5C-7209F08E7561}" destId="{CB99DC41-9865-4067-9DDE-6084E60E316A}" srcOrd="3" destOrd="0" presId="urn:microsoft.com/office/officeart/2017/3/layout/HorizontalPathTimeline"/>
    <dgm:cxn modelId="{E1B4F7DA-F265-438B-8D8D-D2C4863252F8}" type="presParOf" srcId="{0435A98B-A65C-4EA4-AD5C-7209F08E7561}" destId="{E2E2121F-3C59-4EF6-9E13-DF031985A687}" srcOrd="4" destOrd="0" presId="urn:microsoft.com/office/officeart/2017/3/layout/HorizontalPathTimeline"/>
    <dgm:cxn modelId="{0B118844-890C-47BA-9A10-09119D734040}" type="presParOf" srcId="{794FB157-2271-4DA5-9D35-6267371C1F5B}" destId="{D6BE7324-207C-437C-A69A-446C4A18C799}" srcOrd="7" destOrd="0" presId="urn:microsoft.com/office/officeart/2017/3/layout/HorizontalPathTimeline"/>
    <dgm:cxn modelId="{4908435C-73C2-4202-8F0F-2FEC684C4399}" type="presParOf" srcId="{794FB157-2271-4DA5-9D35-6267371C1F5B}" destId="{FDB9597F-235B-41D3-A0C5-E63C35F0F597}" srcOrd="8" destOrd="0" presId="urn:microsoft.com/office/officeart/2017/3/layout/HorizontalPathTimeline"/>
    <dgm:cxn modelId="{DADC38A2-CCCC-4DB0-8750-4ECAEB7820E8}" type="presParOf" srcId="{FDB9597F-235B-41D3-A0C5-E63C35F0F597}" destId="{D3A97CD4-A8A4-4D61-91F7-5A110DABCDBA}" srcOrd="0" destOrd="0" presId="urn:microsoft.com/office/officeart/2017/3/layout/HorizontalPathTimeline"/>
    <dgm:cxn modelId="{061913B0-793A-4F3D-8016-D25317D71516}" type="presParOf" srcId="{FDB9597F-235B-41D3-A0C5-E63C35F0F597}" destId="{6D485BF9-BDC7-45C9-B656-1A73D39F4E94}" srcOrd="1" destOrd="0" presId="urn:microsoft.com/office/officeart/2017/3/layout/HorizontalPathTimeline"/>
    <dgm:cxn modelId="{87F016F8-0DBC-4EA0-AA07-9506FB4E0FE1}" type="presParOf" srcId="{6D485BF9-BDC7-45C9-B656-1A73D39F4E94}" destId="{A8954248-AD01-40C3-947D-67EEF36E7BBA}" srcOrd="0" destOrd="0" presId="urn:microsoft.com/office/officeart/2017/3/layout/HorizontalPathTimeline"/>
    <dgm:cxn modelId="{06353FEA-B241-408D-AA4A-C2AD5C3DFAA9}" type="presParOf" srcId="{6D485BF9-BDC7-45C9-B656-1A73D39F4E94}" destId="{F0A60B6F-D133-4D92-8908-FE4C989BBC29}" srcOrd="1" destOrd="0" presId="urn:microsoft.com/office/officeart/2017/3/layout/HorizontalPathTimeline"/>
    <dgm:cxn modelId="{898CAE8F-C9CF-440D-AC1D-417876FA2344}" type="presParOf" srcId="{FDB9597F-235B-41D3-A0C5-E63C35F0F597}" destId="{A8F1C2E4-B2CE-46B1-A163-2490D94A14B3}" srcOrd="2" destOrd="0" presId="urn:microsoft.com/office/officeart/2017/3/layout/HorizontalPathTimeline"/>
    <dgm:cxn modelId="{CE28BC56-F243-497E-8C8F-2D9C424F8E21}" type="presParOf" srcId="{FDB9597F-235B-41D3-A0C5-E63C35F0F597}" destId="{FD47A4E5-6358-430E-AB66-0F3B5514D483}" srcOrd="3" destOrd="0" presId="urn:microsoft.com/office/officeart/2017/3/layout/HorizontalPathTimeline"/>
    <dgm:cxn modelId="{6FB1CAFC-A873-4EA0-9CB6-0248C01920FC}" type="presParOf" srcId="{FDB9597F-235B-41D3-A0C5-E63C35F0F597}" destId="{ECC228A8-837D-497C-91C9-E43D68BE7F31}"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58A3BE-AB9C-4EFB-BF22-299975EB840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76FA2D1-A403-4DA6-BC30-F2B45550DED7}">
      <dgm:prSet custT="1"/>
      <dgm:spPr/>
      <dgm:t>
        <a:bodyPr/>
        <a:lstStyle/>
        <a:p>
          <a:r>
            <a:rPr lang="en-NZ" sz="2800" dirty="0"/>
            <a:t>Teams originally invited to put in a full application pull out.</a:t>
          </a:r>
          <a:endParaRPr lang="en-US" sz="2800" dirty="0"/>
        </a:p>
      </dgm:t>
    </dgm:pt>
    <dgm:pt modelId="{36EC29C9-B84F-4765-BEE9-CD4CCC694DDA}" type="parTrans" cxnId="{9D7BC83C-24D1-4268-852E-FF97490A8F53}">
      <dgm:prSet/>
      <dgm:spPr/>
      <dgm:t>
        <a:bodyPr/>
        <a:lstStyle/>
        <a:p>
          <a:endParaRPr lang="en-US" sz="2800"/>
        </a:p>
      </dgm:t>
    </dgm:pt>
    <dgm:pt modelId="{BAA950DE-47AC-4EE6-A9CB-B400A790B514}" type="sibTrans" cxnId="{9D7BC83C-24D1-4268-852E-FF97490A8F53}">
      <dgm:prSet/>
      <dgm:spPr/>
      <dgm:t>
        <a:bodyPr/>
        <a:lstStyle/>
        <a:p>
          <a:endParaRPr lang="en-US" sz="2800"/>
        </a:p>
      </dgm:t>
    </dgm:pt>
    <dgm:pt modelId="{36ABF19B-53A5-49BD-852E-9319ED60F493}">
      <dgm:prSet custT="1"/>
      <dgm:spPr/>
      <dgm:t>
        <a:bodyPr/>
        <a:lstStyle/>
        <a:p>
          <a:r>
            <a:rPr lang="en-NZ" sz="2800"/>
            <a:t>We are invited to put in a full application.</a:t>
          </a:r>
          <a:endParaRPr lang="en-US" sz="2800"/>
        </a:p>
      </dgm:t>
    </dgm:pt>
    <dgm:pt modelId="{5A1B90C7-1CA7-41FB-9EC7-5AEB366730B1}" type="parTrans" cxnId="{9363542B-06DF-46ED-B775-27DFE4C71368}">
      <dgm:prSet/>
      <dgm:spPr/>
      <dgm:t>
        <a:bodyPr/>
        <a:lstStyle/>
        <a:p>
          <a:endParaRPr lang="en-US" sz="2800"/>
        </a:p>
      </dgm:t>
    </dgm:pt>
    <dgm:pt modelId="{A0C95013-7282-40FE-8CFA-FC17A83C880D}" type="sibTrans" cxnId="{9363542B-06DF-46ED-B775-27DFE4C71368}">
      <dgm:prSet/>
      <dgm:spPr/>
      <dgm:t>
        <a:bodyPr/>
        <a:lstStyle/>
        <a:p>
          <a:endParaRPr lang="en-US" sz="2800"/>
        </a:p>
      </dgm:t>
    </dgm:pt>
    <dgm:pt modelId="{7AF1ADF1-5988-41F4-B2BC-4CBBE1094DAF}">
      <dgm:prSet custT="1"/>
      <dgm:spPr/>
      <dgm:t>
        <a:bodyPr/>
        <a:lstStyle/>
        <a:p>
          <a:r>
            <a:rPr lang="en-NZ" sz="2800" dirty="0"/>
            <a:t>(The same thing happens to the EOI of the </a:t>
          </a:r>
          <a:r>
            <a:rPr lang="en-NZ" sz="2800" dirty="0" err="1"/>
            <a:t>SOLiD</a:t>
          </a:r>
          <a:r>
            <a:rPr lang="en-NZ" sz="2800" dirty="0"/>
            <a:t> trial, in renal medicine [Dr Mark R. Marshall, PI]).</a:t>
          </a:r>
          <a:endParaRPr lang="en-US" sz="2800" dirty="0"/>
        </a:p>
      </dgm:t>
    </dgm:pt>
    <dgm:pt modelId="{C1BC6029-F24A-43CE-B72A-E7FA0E8C191E}" type="parTrans" cxnId="{2C76B326-52FE-425E-9E59-5F32EA110800}">
      <dgm:prSet/>
      <dgm:spPr/>
      <dgm:t>
        <a:bodyPr/>
        <a:lstStyle/>
        <a:p>
          <a:endParaRPr lang="en-US" sz="2800"/>
        </a:p>
      </dgm:t>
    </dgm:pt>
    <dgm:pt modelId="{4788C2F1-526C-402A-A6A9-B2AD0DA997FD}" type="sibTrans" cxnId="{2C76B326-52FE-425E-9E59-5F32EA110800}">
      <dgm:prSet/>
      <dgm:spPr/>
      <dgm:t>
        <a:bodyPr/>
        <a:lstStyle/>
        <a:p>
          <a:endParaRPr lang="en-US" sz="2800"/>
        </a:p>
      </dgm:t>
    </dgm:pt>
    <dgm:pt modelId="{8143E2B1-23E3-42C0-8589-D5D433C6100D}">
      <dgm:prSet custT="1"/>
      <dgm:spPr/>
      <dgm:t>
        <a:bodyPr/>
        <a:lstStyle/>
        <a:p>
          <a:r>
            <a:rPr lang="en-US" sz="2800" dirty="0"/>
            <a:t>I am trial statistician on two more successful RCT EOIs that year.</a:t>
          </a:r>
        </a:p>
      </dgm:t>
    </dgm:pt>
    <dgm:pt modelId="{5AB395AF-F5B6-4E63-8E8E-733DFDC7FD70}" type="parTrans" cxnId="{456E592B-3281-457C-9F40-FC3B4F70C3BE}">
      <dgm:prSet/>
      <dgm:spPr/>
      <dgm:t>
        <a:bodyPr/>
        <a:lstStyle/>
        <a:p>
          <a:endParaRPr lang="en-NZ"/>
        </a:p>
      </dgm:t>
    </dgm:pt>
    <dgm:pt modelId="{9BF81CD6-7DBD-48D8-8F69-C40BFCB1EE30}" type="sibTrans" cxnId="{456E592B-3281-457C-9F40-FC3B4F70C3BE}">
      <dgm:prSet/>
      <dgm:spPr/>
      <dgm:t>
        <a:bodyPr/>
        <a:lstStyle/>
        <a:p>
          <a:endParaRPr lang="en-NZ"/>
        </a:p>
      </dgm:t>
    </dgm:pt>
    <dgm:pt modelId="{A5550A45-B7BB-4C76-992D-6D857639F507}" type="pres">
      <dgm:prSet presAssocID="{2058A3BE-AB9C-4EFB-BF22-299975EB8406}" presName="vert0" presStyleCnt="0">
        <dgm:presLayoutVars>
          <dgm:dir/>
          <dgm:animOne val="branch"/>
          <dgm:animLvl val="lvl"/>
        </dgm:presLayoutVars>
      </dgm:prSet>
      <dgm:spPr/>
    </dgm:pt>
    <dgm:pt modelId="{9201428D-F9B8-4331-BC0D-9164CB580199}" type="pres">
      <dgm:prSet presAssocID="{B76FA2D1-A403-4DA6-BC30-F2B45550DED7}" presName="thickLine" presStyleLbl="alignNode1" presStyleIdx="0" presStyleCnt="4"/>
      <dgm:spPr/>
    </dgm:pt>
    <dgm:pt modelId="{50CD3B62-7907-46D4-9D92-FAD2A835A624}" type="pres">
      <dgm:prSet presAssocID="{B76FA2D1-A403-4DA6-BC30-F2B45550DED7}" presName="horz1" presStyleCnt="0"/>
      <dgm:spPr/>
    </dgm:pt>
    <dgm:pt modelId="{891D9369-DFEE-4A06-8BD9-084D94303A41}" type="pres">
      <dgm:prSet presAssocID="{B76FA2D1-A403-4DA6-BC30-F2B45550DED7}" presName="tx1" presStyleLbl="revTx" presStyleIdx="0" presStyleCnt="4"/>
      <dgm:spPr/>
    </dgm:pt>
    <dgm:pt modelId="{F28D9043-5543-457F-8B56-26E9838714EC}" type="pres">
      <dgm:prSet presAssocID="{B76FA2D1-A403-4DA6-BC30-F2B45550DED7}" presName="vert1" presStyleCnt="0"/>
      <dgm:spPr/>
    </dgm:pt>
    <dgm:pt modelId="{EA6EC5F6-A849-425A-B0D2-D0CA68DAA5F3}" type="pres">
      <dgm:prSet presAssocID="{36ABF19B-53A5-49BD-852E-9319ED60F493}" presName="thickLine" presStyleLbl="alignNode1" presStyleIdx="1" presStyleCnt="4"/>
      <dgm:spPr/>
    </dgm:pt>
    <dgm:pt modelId="{4908650E-00D4-43CA-BA21-C1C4A1112605}" type="pres">
      <dgm:prSet presAssocID="{36ABF19B-53A5-49BD-852E-9319ED60F493}" presName="horz1" presStyleCnt="0"/>
      <dgm:spPr/>
    </dgm:pt>
    <dgm:pt modelId="{D9A661D0-A976-4DF1-A051-C4DE7DE95954}" type="pres">
      <dgm:prSet presAssocID="{36ABF19B-53A5-49BD-852E-9319ED60F493}" presName="tx1" presStyleLbl="revTx" presStyleIdx="1" presStyleCnt="4"/>
      <dgm:spPr/>
    </dgm:pt>
    <dgm:pt modelId="{096B48F4-7E67-4A73-AE81-A79D86A4E07C}" type="pres">
      <dgm:prSet presAssocID="{36ABF19B-53A5-49BD-852E-9319ED60F493}" presName="vert1" presStyleCnt="0"/>
      <dgm:spPr/>
    </dgm:pt>
    <dgm:pt modelId="{F091BAF6-AD45-47A3-ACFF-AA344FF583B7}" type="pres">
      <dgm:prSet presAssocID="{7AF1ADF1-5988-41F4-B2BC-4CBBE1094DAF}" presName="thickLine" presStyleLbl="alignNode1" presStyleIdx="2" presStyleCnt="4"/>
      <dgm:spPr/>
    </dgm:pt>
    <dgm:pt modelId="{F5188DBB-5630-4FA3-B01A-6EE4361C630F}" type="pres">
      <dgm:prSet presAssocID="{7AF1ADF1-5988-41F4-B2BC-4CBBE1094DAF}" presName="horz1" presStyleCnt="0"/>
      <dgm:spPr/>
    </dgm:pt>
    <dgm:pt modelId="{0E176AE7-41FC-42C8-85BF-870C87B1A818}" type="pres">
      <dgm:prSet presAssocID="{7AF1ADF1-5988-41F4-B2BC-4CBBE1094DAF}" presName="tx1" presStyleLbl="revTx" presStyleIdx="2" presStyleCnt="4"/>
      <dgm:spPr/>
    </dgm:pt>
    <dgm:pt modelId="{9681A4E8-FCCF-482F-8056-8FA910A6C37C}" type="pres">
      <dgm:prSet presAssocID="{7AF1ADF1-5988-41F4-B2BC-4CBBE1094DAF}" presName="vert1" presStyleCnt="0"/>
      <dgm:spPr/>
    </dgm:pt>
    <dgm:pt modelId="{04CA9329-6408-4E2F-A42B-5604E094A835}" type="pres">
      <dgm:prSet presAssocID="{8143E2B1-23E3-42C0-8589-D5D433C6100D}" presName="thickLine" presStyleLbl="alignNode1" presStyleIdx="3" presStyleCnt="4"/>
      <dgm:spPr/>
    </dgm:pt>
    <dgm:pt modelId="{93777456-0961-4B65-AC0B-BDB7237410C7}" type="pres">
      <dgm:prSet presAssocID="{8143E2B1-23E3-42C0-8589-D5D433C6100D}" presName="horz1" presStyleCnt="0"/>
      <dgm:spPr/>
    </dgm:pt>
    <dgm:pt modelId="{FADEA593-5569-4363-AC9A-5A3B0F91D56E}" type="pres">
      <dgm:prSet presAssocID="{8143E2B1-23E3-42C0-8589-D5D433C6100D}" presName="tx1" presStyleLbl="revTx" presStyleIdx="3" presStyleCnt="4"/>
      <dgm:spPr/>
    </dgm:pt>
    <dgm:pt modelId="{18571E6B-3E48-49EF-B703-79F5F82CF377}" type="pres">
      <dgm:prSet presAssocID="{8143E2B1-23E3-42C0-8589-D5D433C6100D}" presName="vert1" presStyleCnt="0"/>
      <dgm:spPr/>
    </dgm:pt>
  </dgm:ptLst>
  <dgm:cxnLst>
    <dgm:cxn modelId="{91C7270B-7ACC-463A-8A8E-1B919C2CE7FD}" type="presOf" srcId="{8143E2B1-23E3-42C0-8589-D5D433C6100D}" destId="{FADEA593-5569-4363-AC9A-5A3B0F91D56E}" srcOrd="0" destOrd="0" presId="urn:microsoft.com/office/officeart/2008/layout/LinedList"/>
    <dgm:cxn modelId="{F8DD9325-E278-4658-84AE-6A3C1367442D}" type="presOf" srcId="{2058A3BE-AB9C-4EFB-BF22-299975EB8406}" destId="{A5550A45-B7BB-4C76-992D-6D857639F507}" srcOrd="0" destOrd="0" presId="urn:microsoft.com/office/officeart/2008/layout/LinedList"/>
    <dgm:cxn modelId="{2C76B326-52FE-425E-9E59-5F32EA110800}" srcId="{2058A3BE-AB9C-4EFB-BF22-299975EB8406}" destId="{7AF1ADF1-5988-41F4-B2BC-4CBBE1094DAF}" srcOrd="2" destOrd="0" parTransId="{C1BC6029-F24A-43CE-B72A-E7FA0E8C191E}" sibTransId="{4788C2F1-526C-402A-A6A9-B2AD0DA997FD}"/>
    <dgm:cxn modelId="{9363542B-06DF-46ED-B775-27DFE4C71368}" srcId="{2058A3BE-AB9C-4EFB-BF22-299975EB8406}" destId="{36ABF19B-53A5-49BD-852E-9319ED60F493}" srcOrd="1" destOrd="0" parTransId="{5A1B90C7-1CA7-41FB-9EC7-5AEB366730B1}" sibTransId="{A0C95013-7282-40FE-8CFA-FC17A83C880D}"/>
    <dgm:cxn modelId="{456E592B-3281-457C-9F40-FC3B4F70C3BE}" srcId="{2058A3BE-AB9C-4EFB-BF22-299975EB8406}" destId="{8143E2B1-23E3-42C0-8589-D5D433C6100D}" srcOrd="3" destOrd="0" parTransId="{5AB395AF-F5B6-4E63-8E8E-733DFDC7FD70}" sibTransId="{9BF81CD6-7DBD-48D8-8F69-C40BFCB1EE30}"/>
    <dgm:cxn modelId="{D900D02F-3DAF-44F8-90D7-9EDF99D08CB4}" type="presOf" srcId="{7AF1ADF1-5988-41F4-B2BC-4CBBE1094DAF}" destId="{0E176AE7-41FC-42C8-85BF-870C87B1A818}" srcOrd="0" destOrd="0" presId="urn:microsoft.com/office/officeart/2008/layout/LinedList"/>
    <dgm:cxn modelId="{9D7BC83C-24D1-4268-852E-FF97490A8F53}" srcId="{2058A3BE-AB9C-4EFB-BF22-299975EB8406}" destId="{B76FA2D1-A403-4DA6-BC30-F2B45550DED7}" srcOrd="0" destOrd="0" parTransId="{36EC29C9-B84F-4765-BEE9-CD4CCC694DDA}" sibTransId="{BAA950DE-47AC-4EE6-A9CB-B400A790B514}"/>
    <dgm:cxn modelId="{CE9819A9-DC48-45EA-94A6-E1F25BF96236}" type="presOf" srcId="{36ABF19B-53A5-49BD-852E-9319ED60F493}" destId="{D9A661D0-A976-4DF1-A051-C4DE7DE95954}" srcOrd="0" destOrd="0" presId="urn:microsoft.com/office/officeart/2008/layout/LinedList"/>
    <dgm:cxn modelId="{2F1028CB-6898-4C76-B1F0-8BE5AD9139CE}" type="presOf" srcId="{B76FA2D1-A403-4DA6-BC30-F2B45550DED7}" destId="{891D9369-DFEE-4A06-8BD9-084D94303A41}" srcOrd="0" destOrd="0" presId="urn:microsoft.com/office/officeart/2008/layout/LinedList"/>
    <dgm:cxn modelId="{DCCCD959-C8D2-4E0B-A64B-A95CE181A554}" type="presParOf" srcId="{A5550A45-B7BB-4C76-992D-6D857639F507}" destId="{9201428D-F9B8-4331-BC0D-9164CB580199}" srcOrd="0" destOrd="0" presId="urn:microsoft.com/office/officeart/2008/layout/LinedList"/>
    <dgm:cxn modelId="{043C0C05-9D0F-44AB-AA22-97471BDC0832}" type="presParOf" srcId="{A5550A45-B7BB-4C76-992D-6D857639F507}" destId="{50CD3B62-7907-46D4-9D92-FAD2A835A624}" srcOrd="1" destOrd="0" presId="urn:microsoft.com/office/officeart/2008/layout/LinedList"/>
    <dgm:cxn modelId="{CB5B4169-6880-4676-9237-DE193602320A}" type="presParOf" srcId="{50CD3B62-7907-46D4-9D92-FAD2A835A624}" destId="{891D9369-DFEE-4A06-8BD9-084D94303A41}" srcOrd="0" destOrd="0" presId="urn:microsoft.com/office/officeart/2008/layout/LinedList"/>
    <dgm:cxn modelId="{40679F5F-5473-4C98-B3EA-392C1A2FAA3A}" type="presParOf" srcId="{50CD3B62-7907-46D4-9D92-FAD2A835A624}" destId="{F28D9043-5543-457F-8B56-26E9838714EC}" srcOrd="1" destOrd="0" presId="urn:microsoft.com/office/officeart/2008/layout/LinedList"/>
    <dgm:cxn modelId="{0B03B0BF-9377-4F54-AE9B-B2936CE7C81B}" type="presParOf" srcId="{A5550A45-B7BB-4C76-992D-6D857639F507}" destId="{EA6EC5F6-A849-425A-B0D2-D0CA68DAA5F3}" srcOrd="2" destOrd="0" presId="urn:microsoft.com/office/officeart/2008/layout/LinedList"/>
    <dgm:cxn modelId="{6512C2A6-2AE8-4F60-91CA-AD23F3E324C4}" type="presParOf" srcId="{A5550A45-B7BB-4C76-992D-6D857639F507}" destId="{4908650E-00D4-43CA-BA21-C1C4A1112605}" srcOrd="3" destOrd="0" presId="urn:microsoft.com/office/officeart/2008/layout/LinedList"/>
    <dgm:cxn modelId="{A5C7A2D2-D13C-404A-822B-8AC2AC999D07}" type="presParOf" srcId="{4908650E-00D4-43CA-BA21-C1C4A1112605}" destId="{D9A661D0-A976-4DF1-A051-C4DE7DE95954}" srcOrd="0" destOrd="0" presId="urn:microsoft.com/office/officeart/2008/layout/LinedList"/>
    <dgm:cxn modelId="{4E3ECB05-84D1-4893-9B81-3AB8C81D1BA5}" type="presParOf" srcId="{4908650E-00D4-43CA-BA21-C1C4A1112605}" destId="{096B48F4-7E67-4A73-AE81-A79D86A4E07C}" srcOrd="1" destOrd="0" presId="urn:microsoft.com/office/officeart/2008/layout/LinedList"/>
    <dgm:cxn modelId="{0D8D9191-11DC-4948-AC38-35E97A8ACFEB}" type="presParOf" srcId="{A5550A45-B7BB-4C76-992D-6D857639F507}" destId="{F091BAF6-AD45-47A3-ACFF-AA344FF583B7}" srcOrd="4" destOrd="0" presId="urn:microsoft.com/office/officeart/2008/layout/LinedList"/>
    <dgm:cxn modelId="{67D1DED4-0898-4CB0-BC25-C72E52C89197}" type="presParOf" srcId="{A5550A45-B7BB-4C76-992D-6D857639F507}" destId="{F5188DBB-5630-4FA3-B01A-6EE4361C630F}" srcOrd="5" destOrd="0" presId="urn:microsoft.com/office/officeart/2008/layout/LinedList"/>
    <dgm:cxn modelId="{10C478A7-ACBA-4994-A07E-92FBC6404A54}" type="presParOf" srcId="{F5188DBB-5630-4FA3-B01A-6EE4361C630F}" destId="{0E176AE7-41FC-42C8-85BF-870C87B1A818}" srcOrd="0" destOrd="0" presId="urn:microsoft.com/office/officeart/2008/layout/LinedList"/>
    <dgm:cxn modelId="{F66192BC-8C92-45B4-A6F0-C32AEE435F40}" type="presParOf" srcId="{F5188DBB-5630-4FA3-B01A-6EE4361C630F}" destId="{9681A4E8-FCCF-482F-8056-8FA910A6C37C}" srcOrd="1" destOrd="0" presId="urn:microsoft.com/office/officeart/2008/layout/LinedList"/>
    <dgm:cxn modelId="{56E41879-5E8A-4670-898C-35757D6A1005}" type="presParOf" srcId="{A5550A45-B7BB-4C76-992D-6D857639F507}" destId="{04CA9329-6408-4E2F-A42B-5604E094A835}" srcOrd="6" destOrd="0" presId="urn:microsoft.com/office/officeart/2008/layout/LinedList"/>
    <dgm:cxn modelId="{D6E65D57-95A1-4990-B67F-AA49E52FB6ED}" type="presParOf" srcId="{A5550A45-B7BB-4C76-992D-6D857639F507}" destId="{93777456-0961-4B65-AC0B-BDB7237410C7}" srcOrd="7" destOrd="0" presId="urn:microsoft.com/office/officeart/2008/layout/LinedList"/>
    <dgm:cxn modelId="{A2B3EE25-3D9C-4426-8652-CCCB32466AD4}" type="presParOf" srcId="{93777456-0961-4B65-AC0B-BDB7237410C7}" destId="{FADEA593-5569-4363-AC9A-5A3B0F91D56E}" srcOrd="0" destOrd="0" presId="urn:microsoft.com/office/officeart/2008/layout/LinedList"/>
    <dgm:cxn modelId="{02914EBA-96F8-46C3-A90C-800102C57BA0}" type="presParOf" srcId="{93777456-0961-4B65-AC0B-BDB7237410C7}" destId="{18571E6B-3E48-49EF-B703-79F5F82CF3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BA6876-8828-4597-905D-0C23A084552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7E96E44-4D40-4CEC-806B-A5437463AE06}">
      <dgm:prSet custT="1"/>
      <dgm:spPr/>
      <dgm:t>
        <a:bodyPr/>
        <a:lstStyle/>
        <a:p>
          <a:pPr>
            <a:lnSpc>
              <a:spcPct val="100000"/>
            </a:lnSpc>
          </a:pPr>
          <a:r>
            <a:rPr lang="en-NZ" sz="2200" dirty="0"/>
            <a:t>We are successful, as you may have guessed.</a:t>
          </a:r>
          <a:endParaRPr lang="en-US" sz="2200" dirty="0"/>
        </a:p>
      </dgm:t>
    </dgm:pt>
    <dgm:pt modelId="{75C8B398-2F90-4BB9-A589-A70E2941D738}" type="parTrans" cxnId="{7FD3D799-A3B6-4765-BFCE-DCB978079B33}">
      <dgm:prSet/>
      <dgm:spPr/>
      <dgm:t>
        <a:bodyPr/>
        <a:lstStyle/>
        <a:p>
          <a:endParaRPr lang="en-US" sz="2200"/>
        </a:p>
      </dgm:t>
    </dgm:pt>
    <dgm:pt modelId="{C4EB8E5B-FBB6-40A5-9E71-48836FD35686}" type="sibTrans" cxnId="{7FD3D799-A3B6-4765-BFCE-DCB978079B33}">
      <dgm:prSet/>
      <dgm:spPr/>
      <dgm:t>
        <a:bodyPr/>
        <a:lstStyle/>
        <a:p>
          <a:endParaRPr lang="en-US" sz="2200"/>
        </a:p>
      </dgm:t>
    </dgm:pt>
    <dgm:pt modelId="{CCD9E934-B4A1-4240-A39E-9C0365820F42}">
      <dgm:prSet custT="1"/>
      <dgm:spPr/>
      <dgm:t>
        <a:bodyPr/>
        <a:lstStyle/>
        <a:p>
          <a:pPr>
            <a:lnSpc>
              <a:spcPct val="100000"/>
            </a:lnSpc>
          </a:pPr>
          <a:r>
            <a:rPr lang="en-NZ" sz="2200" dirty="0"/>
            <a:t>The </a:t>
          </a:r>
          <a:r>
            <a:rPr lang="en-NZ" sz="2200" dirty="0" err="1"/>
            <a:t>SOLiD</a:t>
          </a:r>
          <a:r>
            <a:rPr lang="en-NZ" sz="2200" dirty="0"/>
            <a:t> trial is also funded.</a:t>
          </a:r>
          <a:endParaRPr lang="en-US" sz="2200" dirty="0"/>
        </a:p>
      </dgm:t>
    </dgm:pt>
    <dgm:pt modelId="{62EA3B84-9A77-4CE3-9E52-BFFECAD6EFF1}" type="parTrans" cxnId="{CD0D7A16-BFB9-471B-836B-DE16C05E06CA}">
      <dgm:prSet/>
      <dgm:spPr/>
      <dgm:t>
        <a:bodyPr/>
        <a:lstStyle/>
        <a:p>
          <a:endParaRPr lang="en-US" sz="2200"/>
        </a:p>
      </dgm:t>
    </dgm:pt>
    <dgm:pt modelId="{47A4A7DB-C37A-43A0-90F7-27AF39DDDB22}" type="sibTrans" cxnId="{CD0D7A16-BFB9-471B-836B-DE16C05E06CA}">
      <dgm:prSet/>
      <dgm:spPr/>
      <dgm:t>
        <a:bodyPr/>
        <a:lstStyle/>
        <a:p>
          <a:endParaRPr lang="en-US" sz="2200"/>
        </a:p>
      </dgm:t>
    </dgm:pt>
    <dgm:pt modelId="{BFF72EB7-E7E7-4E67-AFE9-0A019FA266B6}">
      <dgm:prSet custT="1"/>
      <dgm:spPr/>
      <dgm:t>
        <a:bodyPr/>
        <a:lstStyle/>
        <a:p>
          <a:pPr>
            <a:lnSpc>
              <a:spcPct val="100000"/>
            </a:lnSpc>
          </a:pPr>
          <a:r>
            <a:rPr lang="en-NZ" sz="2000" dirty="0"/>
            <a:t>The other two trials for which I am trial statistician are also </a:t>
          </a:r>
          <a:r>
            <a:rPr lang="en-NZ" sz="2000" dirty="0" err="1"/>
            <a:t>also</a:t>
          </a:r>
          <a:r>
            <a:rPr lang="en-NZ" sz="2000" dirty="0"/>
            <a:t> funded.</a:t>
          </a:r>
          <a:endParaRPr lang="en-US" sz="2000" dirty="0"/>
        </a:p>
      </dgm:t>
    </dgm:pt>
    <dgm:pt modelId="{62977426-0C76-4DF9-9DE8-6C2D97647B89}" type="parTrans" cxnId="{297EBDD1-1214-46EF-BED5-F64F5D7A2B6A}">
      <dgm:prSet/>
      <dgm:spPr/>
      <dgm:t>
        <a:bodyPr/>
        <a:lstStyle/>
        <a:p>
          <a:endParaRPr lang="en-US" sz="2200"/>
        </a:p>
      </dgm:t>
    </dgm:pt>
    <dgm:pt modelId="{D04CA24E-BA22-43EA-8EEC-36AD809BF2C5}" type="sibTrans" cxnId="{297EBDD1-1214-46EF-BED5-F64F5D7A2B6A}">
      <dgm:prSet/>
      <dgm:spPr/>
      <dgm:t>
        <a:bodyPr/>
        <a:lstStyle/>
        <a:p>
          <a:endParaRPr lang="en-US" sz="2200"/>
        </a:p>
      </dgm:t>
    </dgm:pt>
    <dgm:pt modelId="{EDF9B533-39E7-43EF-B90F-D003A5C10DEA}">
      <dgm:prSet custT="1"/>
      <dgm:spPr/>
      <dgm:t>
        <a:bodyPr/>
        <a:lstStyle/>
        <a:p>
          <a:pPr>
            <a:lnSpc>
              <a:spcPct val="100000"/>
            </a:lnSpc>
          </a:pPr>
          <a:r>
            <a:rPr lang="en-NZ" sz="2200" dirty="0"/>
            <a:t>I’m thinking this must happen all the time in New Zealand.</a:t>
          </a:r>
          <a:endParaRPr lang="en-US" sz="2200" dirty="0"/>
        </a:p>
      </dgm:t>
    </dgm:pt>
    <dgm:pt modelId="{F50B7576-161A-46D4-829A-9B3FF5E29A2E}" type="parTrans" cxnId="{F888A183-B84F-49C3-AE4E-8056F22B4FF2}">
      <dgm:prSet/>
      <dgm:spPr/>
      <dgm:t>
        <a:bodyPr/>
        <a:lstStyle/>
        <a:p>
          <a:endParaRPr lang="en-US" sz="2200"/>
        </a:p>
      </dgm:t>
    </dgm:pt>
    <dgm:pt modelId="{3E4C5DF9-1C99-4B80-A81E-2FC59E5536E2}" type="sibTrans" cxnId="{F888A183-B84F-49C3-AE4E-8056F22B4FF2}">
      <dgm:prSet/>
      <dgm:spPr/>
      <dgm:t>
        <a:bodyPr/>
        <a:lstStyle/>
        <a:p>
          <a:endParaRPr lang="en-US" sz="2200"/>
        </a:p>
      </dgm:t>
    </dgm:pt>
    <dgm:pt modelId="{7F3C34EE-F921-4A13-89E1-DF7909D68BF4}">
      <dgm:prSet custT="1"/>
      <dgm:spPr/>
      <dgm:t>
        <a:bodyPr/>
        <a:lstStyle/>
        <a:p>
          <a:pPr>
            <a:lnSpc>
              <a:spcPct val="100000"/>
            </a:lnSpc>
          </a:pPr>
          <a:r>
            <a:rPr lang="en-NZ" sz="2200" dirty="0"/>
            <a:t>HRC assigns us a Data Monitoring Committee</a:t>
          </a:r>
          <a:br>
            <a:rPr lang="en-NZ" sz="2200" dirty="0"/>
          </a:br>
          <a:r>
            <a:rPr lang="en-NZ" sz="2200" dirty="0"/>
            <a:t>(Prof. Katrina Sharples, Chair).</a:t>
          </a:r>
          <a:endParaRPr lang="en-US" sz="2200" dirty="0"/>
        </a:p>
      </dgm:t>
    </dgm:pt>
    <dgm:pt modelId="{232C45DC-3C06-44DC-BBFB-D1AA46F17B68}" type="parTrans" cxnId="{1CF3F124-BD23-49E1-9A99-A0BB7DDECC10}">
      <dgm:prSet/>
      <dgm:spPr/>
      <dgm:t>
        <a:bodyPr/>
        <a:lstStyle/>
        <a:p>
          <a:endParaRPr lang="en-US" sz="2200"/>
        </a:p>
      </dgm:t>
    </dgm:pt>
    <dgm:pt modelId="{1AF01C58-FA3B-46FB-97D1-F8F8B1866394}" type="sibTrans" cxnId="{1CF3F124-BD23-49E1-9A99-A0BB7DDECC10}">
      <dgm:prSet/>
      <dgm:spPr/>
      <dgm:t>
        <a:bodyPr/>
        <a:lstStyle/>
        <a:p>
          <a:endParaRPr lang="en-US" sz="2200"/>
        </a:p>
      </dgm:t>
    </dgm:pt>
    <dgm:pt modelId="{6E9230FC-1AA5-4133-A735-D8CB7E69B640}" type="pres">
      <dgm:prSet presAssocID="{1ABA6876-8828-4597-905D-0C23A0845529}" presName="root" presStyleCnt="0">
        <dgm:presLayoutVars>
          <dgm:dir/>
          <dgm:resizeHandles val="exact"/>
        </dgm:presLayoutVars>
      </dgm:prSet>
      <dgm:spPr/>
    </dgm:pt>
    <dgm:pt modelId="{F9006357-0DBB-4C1A-9692-46342125730E}" type="pres">
      <dgm:prSet presAssocID="{B7E96E44-4D40-4CEC-806B-A5437463AE06}" presName="compNode" presStyleCnt="0"/>
      <dgm:spPr/>
    </dgm:pt>
    <dgm:pt modelId="{95459A2E-CC53-4701-8413-81DCE2A19E04}" type="pres">
      <dgm:prSet presAssocID="{B7E96E44-4D40-4CEC-806B-A5437463AE06}" presName="bgRect" presStyleLbl="bgShp" presStyleIdx="0" presStyleCnt="5"/>
      <dgm:spPr/>
    </dgm:pt>
    <dgm:pt modelId="{3966C735-A1C2-4D8F-A95C-BD47C908FC2D}" type="pres">
      <dgm:prSet presAssocID="{B7E96E44-4D40-4CEC-806B-A5437463AE0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llseye with solid fill"/>
        </a:ext>
      </dgm:extLst>
    </dgm:pt>
    <dgm:pt modelId="{C5D9753A-A0F8-4C6A-9F5E-07833202C16E}" type="pres">
      <dgm:prSet presAssocID="{B7E96E44-4D40-4CEC-806B-A5437463AE06}" presName="spaceRect" presStyleCnt="0"/>
      <dgm:spPr/>
    </dgm:pt>
    <dgm:pt modelId="{DDEE8162-10B6-4997-9B20-B71E3F07D66D}" type="pres">
      <dgm:prSet presAssocID="{B7E96E44-4D40-4CEC-806B-A5437463AE06}" presName="parTx" presStyleLbl="revTx" presStyleIdx="0" presStyleCnt="5" custLinFactNeighborX="-777" custLinFactNeighborY="-21634">
        <dgm:presLayoutVars>
          <dgm:chMax val="0"/>
          <dgm:chPref val="0"/>
        </dgm:presLayoutVars>
      </dgm:prSet>
      <dgm:spPr/>
    </dgm:pt>
    <dgm:pt modelId="{98BDBAF6-B6E1-47C0-BC11-7FBF67C02E79}" type="pres">
      <dgm:prSet presAssocID="{C4EB8E5B-FBB6-40A5-9E71-48836FD35686}" presName="sibTrans" presStyleCnt="0"/>
      <dgm:spPr/>
    </dgm:pt>
    <dgm:pt modelId="{095E78A2-59D2-4F78-9268-D8D89932D7C1}" type="pres">
      <dgm:prSet presAssocID="{CCD9E934-B4A1-4240-A39E-9C0365820F42}" presName="compNode" presStyleCnt="0"/>
      <dgm:spPr/>
    </dgm:pt>
    <dgm:pt modelId="{76FBB945-7E4E-4D91-B3F6-794C858CA030}" type="pres">
      <dgm:prSet presAssocID="{CCD9E934-B4A1-4240-A39E-9C0365820F42}" presName="bgRect" presStyleLbl="bgShp" presStyleIdx="1" presStyleCnt="5" custLinFactNeighborY="-2280"/>
      <dgm:spPr/>
    </dgm:pt>
    <dgm:pt modelId="{124B102E-11DA-47F2-A82F-126AAFB78849}" type="pres">
      <dgm:prSet presAssocID="{CCD9E934-B4A1-4240-A39E-9C0365820F4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E9F60BB3-B759-4700-B646-309E2631EBC5}" type="pres">
      <dgm:prSet presAssocID="{CCD9E934-B4A1-4240-A39E-9C0365820F42}" presName="spaceRect" presStyleCnt="0"/>
      <dgm:spPr/>
    </dgm:pt>
    <dgm:pt modelId="{CDB1B5C2-9996-4E45-B1D3-3746015F311B}" type="pres">
      <dgm:prSet presAssocID="{CCD9E934-B4A1-4240-A39E-9C0365820F42}" presName="parTx" presStyleLbl="revTx" presStyleIdx="1" presStyleCnt="5" custLinFactNeighborX="-317" custLinFactNeighborY="-6715">
        <dgm:presLayoutVars>
          <dgm:chMax val="0"/>
          <dgm:chPref val="0"/>
        </dgm:presLayoutVars>
      </dgm:prSet>
      <dgm:spPr/>
    </dgm:pt>
    <dgm:pt modelId="{3AF56473-2858-4399-AA04-A9856B4240B0}" type="pres">
      <dgm:prSet presAssocID="{47A4A7DB-C37A-43A0-90F7-27AF39DDDB22}" presName="sibTrans" presStyleCnt="0"/>
      <dgm:spPr/>
    </dgm:pt>
    <dgm:pt modelId="{203A3052-FB38-4F05-B16E-BC64284517E6}" type="pres">
      <dgm:prSet presAssocID="{BFF72EB7-E7E7-4E67-AFE9-0A019FA266B6}" presName="compNode" presStyleCnt="0"/>
      <dgm:spPr/>
    </dgm:pt>
    <dgm:pt modelId="{0DDCEFA6-FB76-4297-87EB-D9ABEEE13644}" type="pres">
      <dgm:prSet presAssocID="{BFF72EB7-E7E7-4E67-AFE9-0A019FA266B6}" presName="bgRect" presStyleLbl="bgShp" presStyleIdx="2" presStyleCnt="5"/>
      <dgm:spPr/>
    </dgm:pt>
    <dgm:pt modelId="{01AE07B6-8DE5-42A1-9BFE-5F1CFCA956CA}" type="pres">
      <dgm:prSet presAssocID="{BFF72EB7-E7E7-4E67-AFE9-0A019FA266B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9E3B1BF7-1878-42A4-9551-981BCEF06D84}" type="pres">
      <dgm:prSet presAssocID="{BFF72EB7-E7E7-4E67-AFE9-0A019FA266B6}" presName="spaceRect" presStyleCnt="0"/>
      <dgm:spPr/>
    </dgm:pt>
    <dgm:pt modelId="{202E1FB2-0279-493B-9093-3BDF678F30B0}" type="pres">
      <dgm:prSet presAssocID="{BFF72EB7-E7E7-4E67-AFE9-0A019FA266B6}" presName="parTx" presStyleLbl="revTx" presStyleIdx="2" presStyleCnt="5" custScaleX="100000" custLinFactNeighborY="-2212">
        <dgm:presLayoutVars>
          <dgm:chMax val="0"/>
          <dgm:chPref val="0"/>
        </dgm:presLayoutVars>
      </dgm:prSet>
      <dgm:spPr/>
    </dgm:pt>
    <dgm:pt modelId="{B2219A32-6407-4024-AA40-FAA51F21F47E}" type="pres">
      <dgm:prSet presAssocID="{D04CA24E-BA22-43EA-8EEC-36AD809BF2C5}" presName="sibTrans" presStyleCnt="0"/>
      <dgm:spPr/>
    </dgm:pt>
    <dgm:pt modelId="{F896EC1B-9F40-459E-A0DE-B6FEA11270D6}" type="pres">
      <dgm:prSet presAssocID="{EDF9B533-39E7-43EF-B90F-D003A5C10DEA}" presName="compNode" presStyleCnt="0"/>
      <dgm:spPr/>
    </dgm:pt>
    <dgm:pt modelId="{15B2C24A-CD77-44A9-9CB5-F18EA89E92C2}" type="pres">
      <dgm:prSet presAssocID="{EDF9B533-39E7-43EF-B90F-D003A5C10DEA}" presName="bgRect" presStyleLbl="bgShp" presStyleIdx="3" presStyleCnt="5"/>
      <dgm:spPr/>
    </dgm:pt>
    <dgm:pt modelId="{0B30A2A9-8756-4436-8DAB-3FFA203B97D4}" type="pres">
      <dgm:prSet presAssocID="{EDF9B533-39E7-43EF-B90F-D003A5C10DE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D89F64E3-9C65-4149-850F-2856DCD1B7B4}" type="pres">
      <dgm:prSet presAssocID="{EDF9B533-39E7-43EF-B90F-D003A5C10DEA}" presName="spaceRect" presStyleCnt="0"/>
      <dgm:spPr/>
    </dgm:pt>
    <dgm:pt modelId="{14B4D11B-0ED3-4C5F-BDCC-299821EC90E4}" type="pres">
      <dgm:prSet presAssocID="{EDF9B533-39E7-43EF-B90F-D003A5C10DEA}" presName="parTx" presStyleLbl="revTx" presStyleIdx="3" presStyleCnt="5">
        <dgm:presLayoutVars>
          <dgm:chMax val="0"/>
          <dgm:chPref val="0"/>
        </dgm:presLayoutVars>
      </dgm:prSet>
      <dgm:spPr/>
    </dgm:pt>
    <dgm:pt modelId="{159E99E6-DE31-4560-B063-9326A21945C0}" type="pres">
      <dgm:prSet presAssocID="{3E4C5DF9-1C99-4B80-A81E-2FC59E5536E2}" presName="sibTrans" presStyleCnt="0"/>
      <dgm:spPr/>
    </dgm:pt>
    <dgm:pt modelId="{1FF966FB-D992-42B5-9656-5C210F1E891A}" type="pres">
      <dgm:prSet presAssocID="{7F3C34EE-F921-4A13-89E1-DF7909D68BF4}" presName="compNode" presStyleCnt="0"/>
      <dgm:spPr/>
    </dgm:pt>
    <dgm:pt modelId="{D3841D82-303B-4694-9754-9BC57497E3D9}" type="pres">
      <dgm:prSet presAssocID="{7F3C34EE-F921-4A13-89E1-DF7909D68BF4}" presName="bgRect" presStyleLbl="bgShp" presStyleIdx="4" presStyleCnt="5"/>
      <dgm:spPr/>
    </dgm:pt>
    <dgm:pt modelId="{43DBABD8-53BD-47F5-9CA5-52ECBBAC6442}" type="pres">
      <dgm:prSet presAssocID="{7F3C34EE-F921-4A13-89E1-DF7909D68BF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ustomer review with solid fill"/>
        </a:ext>
      </dgm:extLst>
    </dgm:pt>
    <dgm:pt modelId="{EAB0284A-58A4-48BA-95E8-6B4607EA5ACF}" type="pres">
      <dgm:prSet presAssocID="{7F3C34EE-F921-4A13-89E1-DF7909D68BF4}" presName="spaceRect" presStyleCnt="0"/>
      <dgm:spPr/>
    </dgm:pt>
    <dgm:pt modelId="{A6A0F8D9-DF95-4B4D-B9AF-68CFF7D7A270}" type="pres">
      <dgm:prSet presAssocID="{7F3C34EE-F921-4A13-89E1-DF7909D68BF4}" presName="parTx" presStyleLbl="revTx" presStyleIdx="4" presStyleCnt="5">
        <dgm:presLayoutVars>
          <dgm:chMax val="0"/>
          <dgm:chPref val="0"/>
        </dgm:presLayoutVars>
      </dgm:prSet>
      <dgm:spPr/>
    </dgm:pt>
  </dgm:ptLst>
  <dgm:cxnLst>
    <dgm:cxn modelId="{0EC0BB14-D4EC-46AE-A21A-59C4FFB561F8}" type="presOf" srcId="{1ABA6876-8828-4597-905D-0C23A0845529}" destId="{6E9230FC-1AA5-4133-A735-D8CB7E69B640}" srcOrd="0" destOrd="0" presId="urn:microsoft.com/office/officeart/2018/2/layout/IconVerticalSolidList"/>
    <dgm:cxn modelId="{CD0D7A16-BFB9-471B-836B-DE16C05E06CA}" srcId="{1ABA6876-8828-4597-905D-0C23A0845529}" destId="{CCD9E934-B4A1-4240-A39E-9C0365820F42}" srcOrd="1" destOrd="0" parTransId="{62EA3B84-9A77-4CE3-9E52-BFFECAD6EFF1}" sibTransId="{47A4A7DB-C37A-43A0-90F7-27AF39DDDB22}"/>
    <dgm:cxn modelId="{AFD36018-285B-4D83-AFBA-619D800628EE}" type="presOf" srcId="{BFF72EB7-E7E7-4E67-AFE9-0A019FA266B6}" destId="{202E1FB2-0279-493B-9093-3BDF678F30B0}" srcOrd="0" destOrd="0" presId="urn:microsoft.com/office/officeart/2018/2/layout/IconVerticalSolidList"/>
    <dgm:cxn modelId="{1CF3F124-BD23-49E1-9A99-A0BB7DDECC10}" srcId="{1ABA6876-8828-4597-905D-0C23A0845529}" destId="{7F3C34EE-F921-4A13-89E1-DF7909D68BF4}" srcOrd="4" destOrd="0" parTransId="{232C45DC-3C06-44DC-BBFB-D1AA46F17B68}" sibTransId="{1AF01C58-FA3B-46FB-97D1-F8F8B1866394}"/>
    <dgm:cxn modelId="{DE46424F-0725-4127-BF3E-DB7BB69137E1}" type="presOf" srcId="{7F3C34EE-F921-4A13-89E1-DF7909D68BF4}" destId="{A6A0F8D9-DF95-4B4D-B9AF-68CFF7D7A270}" srcOrd="0" destOrd="0" presId="urn:microsoft.com/office/officeart/2018/2/layout/IconVerticalSolidList"/>
    <dgm:cxn modelId="{F888A183-B84F-49C3-AE4E-8056F22B4FF2}" srcId="{1ABA6876-8828-4597-905D-0C23A0845529}" destId="{EDF9B533-39E7-43EF-B90F-D003A5C10DEA}" srcOrd="3" destOrd="0" parTransId="{F50B7576-161A-46D4-829A-9B3FF5E29A2E}" sibTransId="{3E4C5DF9-1C99-4B80-A81E-2FC59E5536E2}"/>
    <dgm:cxn modelId="{D378AE84-8870-48C2-9312-6F1FF15EF8CE}" type="presOf" srcId="{EDF9B533-39E7-43EF-B90F-D003A5C10DEA}" destId="{14B4D11B-0ED3-4C5F-BDCC-299821EC90E4}" srcOrd="0" destOrd="0" presId="urn:microsoft.com/office/officeart/2018/2/layout/IconVerticalSolidList"/>
    <dgm:cxn modelId="{7FD3D799-A3B6-4765-BFCE-DCB978079B33}" srcId="{1ABA6876-8828-4597-905D-0C23A0845529}" destId="{B7E96E44-4D40-4CEC-806B-A5437463AE06}" srcOrd="0" destOrd="0" parTransId="{75C8B398-2F90-4BB9-A589-A70E2941D738}" sibTransId="{C4EB8E5B-FBB6-40A5-9E71-48836FD35686}"/>
    <dgm:cxn modelId="{ABD9F9B6-24CD-4EA6-97FB-3D7DA68CD2DC}" type="presOf" srcId="{CCD9E934-B4A1-4240-A39E-9C0365820F42}" destId="{CDB1B5C2-9996-4E45-B1D3-3746015F311B}" srcOrd="0" destOrd="0" presId="urn:microsoft.com/office/officeart/2018/2/layout/IconVerticalSolidList"/>
    <dgm:cxn modelId="{3A12F2BD-C298-493F-B84F-C6D10D75C7FD}" type="presOf" srcId="{B7E96E44-4D40-4CEC-806B-A5437463AE06}" destId="{DDEE8162-10B6-4997-9B20-B71E3F07D66D}" srcOrd="0" destOrd="0" presId="urn:microsoft.com/office/officeart/2018/2/layout/IconVerticalSolidList"/>
    <dgm:cxn modelId="{297EBDD1-1214-46EF-BED5-F64F5D7A2B6A}" srcId="{1ABA6876-8828-4597-905D-0C23A0845529}" destId="{BFF72EB7-E7E7-4E67-AFE9-0A019FA266B6}" srcOrd="2" destOrd="0" parTransId="{62977426-0C76-4DF9-9DE8-6C2D97647B89}" sibTransId="{D04CA24E-BA22-43EA-8EEC-36AD809BF2C5}"/>
    <dgm:cxn modelId="{8BE033FA-1EDA-4EF9-B0D1-B51B43D3A3BF}" type="presParOf" srcId="{6E9230FC-1AA5-4133-A735-D8CB7E69B640}" destId="{F9006357-0DBB-4C1A-9692-46342125730E}" srcOrd="0" destOrd="0" presId="urn:microsoft.com/office/officeart/2018/2/layout/IconVerticalSolidList"/>
    <dgm:cxn modelId="{8990193B-1218-4BD7-B576-3695A2745B8F}" type="presParOf" srcId="{F9006357-0DBB-4C1A-9692-46342125730E}" destId="{95459A2E-CC53-4701-8413-81DCE2A19E04}" srcOrd="0" destOrd="0" presId="urn:microsoft.com/office/officeart/2018/2/layout/IconVerticalSolidList"/>
    <dgm:cxn modelId="{665659BB-E1CD-499A-BDFB-CD9D5064BDD5}" type="presParOf" srcId="{F9006357-0DBB-4C1A-9692-46342125730E}" destId="{3966C735-A1C2-4D8F-A95C-BD47C908FC2D}" srcOrd="1" destOrd="0" presId="urn:microsoft.com/office/officeart/2018/2/layout/IconVerticalSolidList"/>
    <dgm:cxn modelId="{2EEC3237-1DBF-41E5-B1F2-44155F38B8A9}" type="presParOf" srcId="{F9006357-0DBB-4C1A-9692-46342125730E}" destId="{C5D9753A-A0F8-4C6A-9F5E-07833202C16E}" srcOrd="2" destOrd="0" presId="urn:microsoft.com/office/officeart/2018/2/layout/IconVerticalSolidList"/>
    <dgm:cxn modelId="{83DFD083-B709-48C4-B401-A224B956D65E}" type="presParOf" srcId="{F9006357-0DBB-4C1A-9692-46342125730E}" destId="{DDEE8162-10B6-4997-9B20-B71E3F07D66D}" srcOrd="3" destOrd="0" presId="urn:microsoft.com/office/officeart/2018/2/layout/IconVerticalSolidList"/>
    <dgm:cxn modelId="{A1A47970-C0B6-4805-A137-87B73561FD7C}" type="presParOf" srcId="{6E9230FC-1AA5-4133-A735-D8CB7E69B640}" destId="{98BDBAF6-B6E1-47C0-BC11-7FBF67C02E79}" srcOrd="1" destOrd="0" presId="urn:microsoft.com/office/officeart/2018/2/layout/IconVerticalSolidList"/>
    <dgm:cxn modelId="{8AFAF56C-2E81-4872-8DA7-235FEF65385D}" type="presParOf" srcId="{6E9230FC-1AA5-4133-A735-D8CB7E69B640}" destId="{095E78A2-59D2-4F78-9268-D8D89932D7C1}" srcOrd="2" destOrd="0" presId="urn:microsoft.com/office/officeart/2018/2/layout/IconVerticalSolidList"/>
    <dgm:cxn modelId="{E8F00D28-245A-4FE8-B1E0-990275512B27}" type="presParOf" srcId="{095E78A2-59D2-4F78-9268-D8D89932D7C1}" destId="{76FBB945-7E4E-4D91-B3F6-794C858CA030}" srcOrd="0" destOrd="0" presId="urn:microsoft.com/office/officeart/2018/2/layout/IconVerticalSolidList"/>
    <dgm:cxn modelId="{0241742A-B309-44FB-AAFD-C0EF8091DB8B}" type="presParOf" srcId="{095E78A2-59D2-4F78-9268-D8D89932D7C1}" destId="{124B102E-11DA-47F2-A82F-126AAFB78849}" srcOrd="1" destOrd="0" presId="urn:microsoft.com/office/officeart/2018/2/layout/IconVerticalSolidList"/>
    <dgm:cxn modelId="{2CE84D14-D2FD-408D-8F53-436CC60F4319}" type="presParOf" srcId="{095E78A2-59D2-4F78-9268-D8D89932D7C1}" destId="{E9F60BB3-B759-4700-B646-309E2631EBC5}" srcOrd="2" destOrd="0" presId="urn:microsoft.com/office/officeart/2018/2/layout/IconVerticalSolidList"/>
    <dgm:cxn modelId="{7D92CB9B-CC25-4442-AC09-A2B4A8135E3D}" type="presParOf" srcId="{095E78A2-59D2-4F78-9268-D8D89932D7C1}" destId="{CDB1B5C2-9996-4E45-B1D3-3746015F311B}" srcOrd="3" destOrd="0" presId="urn:microsoft.com/office/officeart/2018/2/layout/IconVerticalSolidList"/>
    <dgm:cxn modelId="{FA3597D3-57AF-4576-97A7-07D8296C5353}" type="presParOf" srcId="{6E9230FC-1AA5-4133-A735-D8CB7E69B640}" destId="{3AF56473-2858-4399-AA04-A9856B4240B0}" srcOrd="3" destOrd="0" presId="urn:microsoft.com/office/officeart/2018/2/layout/IconVerticalSolidList"/>
    <dgm:cxn modelId="{197CFDDC-B561-46FB-A981-B25CE920D32E}" type="presParOf" srcId="{6E9230FC-1AA5-4133-A735-D8CB7E69B640}" destId="{203A3052-FB38-4F05-B16E-BC64284517E6}" srcOrd="4" destOrd="0" presId="urn:microsoft.com/office/officeart/2018/2/layout/IconVerticalSolidList"/>
    <dgm:cxn modelId="{5916EEE6-8A08-43F2-90CB-7A84CEA28EB9}" type="presParOf" srcId="{203A3052-FB38-4F05-B16E-BC64284517E6}" destId="{0DDCEFA6-FB76-4297-87EB-D9ABEEE13644}" srcOrd="0" destOrd="0" presId="urn:microsoft.com/office/officeart/2018/2/layout/IconVerticalSolidList"/>
    <dgm:cxn modelId="{8382AF62-B863-4EE4-9D98-A07D288481D9}" type="presParOf" srcId="{203A3052-FB38-4F05-B16E-BC64284517E6}" destId="{01AE07B6-8DE5-42A1-9BFE-5F1CFCA956CA}" srcOrd="1" destOrd="0" presId="urn:microsoft.com/office/officeart/2018/2/layout/IconVerticalSolidList"/>
    <dgm:cxn modelId="{07D90F64-440F-4313-BAA2-DA6512877BFB}" type="presParOf" srcId="{203A3052-FB38-4F05-B16E-BC64284517E6}" destId="{9E3B1BF7-1878-42A4-9551-981BCEF06D84}" srcOrd="2" destOrd="0" presId="urn:microsoft.com/office/officeart/2018/2/layout/IconVerticalSolidList"/>
    <dgm:cxn modelId="{68A3D476-14D9-4F66-A49A-F21697CB0F71}" type="presParOf" srcId="{203A3052-FB38-4F05-B16E-BC64284517E6}" destId="{202E1FB2-0279-493B-9093-3BDF678F30B0}" srcOrd="3" destOrd="0" presId="urn:microsoft.com/office/officeart/2018/2/layout/IconVerticalSolidList"/>
    <dgm:cxn modelId="{97C9CBBD-D4BF-47B1-B405-5FEC963938D9}" type="presParOf" srcId="{6E9230FC-1AA5-4133-A735-D8CB7E69B640}" destId="{B2219A32-6407-4024-AA40-FAA51F21F47E}" srcOrd="5" destOrd="0" presId="urn:microsoft.com/office/officeart/2018/2/layout/IconVerticalSolidList"/>
    <dgm:cxn modelId="{A1102287-7449-41DB-A234-C3DB00CEFA34}" type="presParOf" srcId="{6E9230FC-1AA5-4133-A735-D8CB7E69B640}" destId="{F896EC1B-9F40-459E-A0DE-B6FEA11270D6}" srcOrd="6" destOrd="0" presId="urn:microsoft.com/office/officeart/2018/2/layout/IconVerticalSolidList"/>
    <dgm:cxn modelId="{3F0BA0B7-77E5-4EF9-BED4-90B3E8EF5365}" type="presParOf" srcId="{F896EC1B-9F40-459E-A0DE-B6FEA11270D6}" destId="{15B2C24A-CD77-44A9-9CB5-F18EA89E92C2}" srcOrd="0" destOrd="0" presId="urn:microsoft.com/office/officeart/2018/2/layout/IconVerticalSolidList"/>
    <dgm:cxn modelId="{6940EA68-2747-4296-AF89-1E5AB94A62BC}" type="presParOf" srcId="{F896EC1B-9F40-459E-A0DE-B6FEA11270D6}" destId="{0B30A2A9-8756-4436-8DAB-3FFA203B97D4}" srcOrd="1" destOrd="0" presId="urn:microsoft.com/office/officeart/2018/2/layout/IconVerticalSolidList"/>
    <dgm:cxn modelId="{5F8AF7E8-7C19-42BF-914D-75CCC7539916}" type="presParOf" srcId="{F896EC1B-9F40-459E-A0DE-B6FEA11270D6}" destId="{D89F64E3-9C65-4149-850F-2856DCD1B7B4}" srcOrd="2" destOrd="0" presId="urn:microsoft.com/office/officeart/2018/2/layout/IconVerticalSolidList"/>
    <dgm:cxn modelId="{0D4FE8DF-DAE4-455A-B184-65C36DBB211B}" type="presParOf" srcId="{F896EC1B-9F40-459E-A0DE-B6FEA11270D6}" destId="{14B4D11B-0ED3-4C5F-BDCC-299821EC90E4}" srcOrd="3" destOrd="0" presId="urn:microsoft.com/office/officeart/2018/2/layout/IconVerticalSolidList"/>
    <dgm:cxn modelId="{C9777765-6E46-49FB-8DB7-5910F9437C51}" type="presParOf" srcId="{6E9230FC-1AA5-4133-A735-D8CB7E69B640}" destId="{159E99E6-DE31-4560-B063-9326A21945C0}" srcOrd="7" destOrd="0" presId="urn:microsoft.com/office/officeart/2018/2/layout/IconVerticalSolidList"/>
    <dgm:cxn modelId="{5FBFC932-4EB6-49AC-BD62-DCF92C5B5736}" type="presParOf" srcId="{6E9230FC-1AA5-4133-A735-D8CB7E69B640}" destId="{1FF966FB-D992-42B5-9656-5C210F1E891A}" srcOrd="8" destOrd="0" presId="urn:microsoft.com/office/officeart/2018/2/layout/IconVerticalSolidList"/>
    <dgm:cxn modelId="{A7E535D1-F2AC-414C-8399-72B2F9808439}" type="presParOf" srcId="{1FF966FB-D992-42B5-9656-5C210F1E891A}" destId="{D3841D82-303B-4694-9754-9BC57497E3D9}" srcOrd="0" destOrd="0" presId="urn:microsoft.com/office/officeart/2018/2/layout/IconVerticalSolidList"/>
    <dgm:cxn modelId="{D5FE1924-D3F5-4A08-9E1B-895D44F612D3}" type="presParOf" srcId="{1FF966FB-D992-42B5-9656-5C210F1E891A}" destId="{43DBABD8-53BD-47F5-9CA5-52ECBBAC6442}" srcOrd="1" destOrd="0" presId="urn:microsoft.com/office/officeart/2018/2/layout/IconVerticalSolidList"/>
    <dgm:cxn modelId="{5CBBFD84-6E73-4CE5-999D-A0754C8347DF}" type="presParOf" srcId="{1FF966FB-D992-42B5-9656-5C210F1E891A}" destId="{EAB0284A-58A4-48BA-95E8-6B4607EA5ACF}" srcOrd="2" destOrd="0" presId="urn:microsoft.com/office/officeart/2018/2/layout/IconVerticalSolidList"/>
    <dgm:cxn modelId="{5BDDAFFB-A11F-4D96-83E8-B9FEA55D548F}" type="presParOf" srcId="{1FF966FB-D992-42B5-9656-5C210F1E891A}" destId="{A6A0F8D9-DF95-4B4D-B9AF-68CFF7D7A2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BA6876-8828-4597-905D-0C23A084552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7E96E44-4D40-4CEC-806B-A5437463AE06}">
      <dgm:prSet custT="1"/>
      <dgm:spPr/>
      <dgm:t>
        <a:bodyPr/>
        <a:lstStyle/>
        <a:p>
          <a:r>
            <a:rPr lang="en-NZ" sz="2800" dirty="0"/>
            <a:t>Ethics application, submitted to Northern Y Regional Ethics Committee September 2011.</a:t>
          </a:r>
          <a:endParaRPr lang="en-US" sz="2800" dirty="0"/>
        </a:p>
      </dgm:t>
    </dgm:pt>
    <dgm:pt modelId="{75C8B398-2F90-4BB9-A589-A70E2941D738}" type="parTrans" cxnId="{7FD3D799-A3B6-4765-BFCE-DCB978079B33}">
      <dgm:prSet/>
      <dgm:spPr/>
      <dgm:t>
        <a:bodyPr/>
        <a:lstStyle/>
        <a:p>
          <a:endParaRPr lang="en-US" sz="2800"/>
        </a:p>
      </dgm:t>
    </dgm:pt>
    <dgm:pt modelId="{C4EB8E5B-FBB6-40A5-9E71-48836FD35686}" type="sibTrans" cxnId="{7FD3D799-A3B6-4765-BFCE-DCB978079B33}">
      <dgm:prSet/>
      <dgm:spPr/>
      <dgm:t>
        <a:bodyPr/>
        <a:lstStyle/>
        <a:p>
          <a:endParaRPr lang="en-US" sz="2800"/>
        </a:p>
      </dgm:t>
    </dgm:pt>
    <dgm:pt modelId="{CCD9E934-B4A1-4240-A39E-9C0365820F42}">
      <dgm:prSet custT="1"/>
      <dgm:spPr/>
      <dgm:t>
        <a:bodyPr/>
        <a:lstStyle/>
        <a:p>
          <a:r>
            <a:rPr lang="en-NZ" sz="2800" dirty="0"/>
            <a:t>Ethics approval granted December 2011.</a:t>
          </a:r>
          <a:endParaRPr lang="en-US" sz="2800" dirty="0"/>
        </a:p>
      </dgm:t>
    </dgm:pt>
    <dgm:pt modelId="{62EA3B84-9A77-4CE3-9E52-BFFECAD6EFF1}" type="parTrans" cxnId="{CD0D7A16-BFB9-471B-836B-DE16C05E06CA}">
      <dgm:prSet/>
      <dgm:spPr/>
      <dgm:t>
        <a:bodyPr/>
        <a:lstStyle/>
        <a:p>
          <a:endParaRPr lang="en-US" sz="2800"/>
        </a:p>
      </dgm:t>
    </dgm:pt>
    <dgm:pt modelId="{47A4A7DB-C37A-43A0-90F7-27AF39DDDB22}" type="sibTrans" cxnId="{CD0D7A16-BFB9-471B-836B-DE16C05E06CA}">
      <dgm:prSet/>
      <dgm:spPr/>
      <dgm:t>
        <a:bodyPr/>
        <a:lstStyle/>
        <a:p>
          <a:endParaRPr lang="en-US" sz="2800"/>
        </a:p>
      </dgm:t>
    </dgm:pt>
    <dgm:pt modelId="{BFF72EB7-E7E7-4E67-AFE9-0A019FA266B6}">
      <dgm:prSet custT="1"/>
      <dgm:spPr/>
      <dgm:t>
        <a:bodyPr/>
        <a:lstStyle/>
        <a:p>
          <a:r>
            <a:rPr lang="en-NZ" sz="2800" dirty="0"/>
            <a:t>Three amendments to the protocol.</a:t>
          </a:r>
          <a:endParaRPr lang="en-US" sz="2800" dirty="0"/>
        </a:p>
      </dgm:t>
    </dgm:pt>
    <dgm:pt modelId="{62977426-0C76-4DF9-9DE8-6C2D97647B89}" type="parTrans" cxnId="{297EBDD1-1214-46EF-BED5-F64F5D7A2B6A}">
      <dgm:prSet/>
      <dgm:spPr/>
      <dgm:t>
        <a:bodyPr/>
        <a:lstStyle/>
        <a:p>
          <a:endParaRPr lang="en-US" sz="2800"/>
        </a:p>
      </dgm:t>
    </dgm:pt>
    <dgm:pt modelId="{D04CA24E-BA22-43EA-8EEC-36AD809BF2C5}" type="sibTrans" cxnId="{297EBDD1-1214-46EF-BED5-F64F5D7A2B6A}">
      <dgm:prSet/>
      <dgm:spPr/>
      <dgm:t>
        <a:bodyPr/>
        <a:lstStyle/>
        <a:p>
          <a:endParaRPr lang="en-US" sz="2800"/>
        </a:p>
      </dgm:t>
    </dgm:pt>
    <dgm:pt modelId="{EDF9B533-39E7-43EF-B90F-D003A5C10DEA}">
      <dgm:prSet custT="1"/>
      <dgm:spPr/>
      <dgm:t>
        <a:bodyPr/>
        <a:lstStyle/>
        <a:p>
          <a:r>
            <a:rPr lang="en-NZ" sz="2800" dirty="0"/>
            <a:t>Initial DMC meeting January 2012.</a:t>
          </a:r>
          <a:endParaRPr lang="en-US" sz="2800" dirty="0"/>
        </a:p>
      </dgm:t>
    </dgm:pt>
    <dgm:pt modelId="{F50B7576-161A-46D4-829A-9B3FF5E29A2E}" type="parTrans" cxnId="{F888A183-B84F-49C3-AE4E-8056F22B4FF2}">
      <dgm:prSet/>
      <dgm:spPr/>
      <dgm:t>
        <a:bodyPr/>
        <a:lstStyle/>
        <a:p>
          <a:endParaRPr lang="en-US" sz="2800"/>
        </a:p>
      </dgm:t>
    </dgm:pt>
    <dgm:pt modelId="{3E4C5DF9-1C99-4B80-A81E-2FC59E5536E2}" type="sibTrans" cxnId="{F888A183-B84F-49C3-AE4E-8056F22B4FF2}">
      <dgm:prSet/>
      <dgm:spPr/>
      <dgm:t>
        <a:bodyPr/>
        <a:lstStyle/>
        <a:p>
          <a:endParaRPr lang="en-US" sz="2800"/>
        </a:p>
      </dgm:t>
    </dgm:pt>
    <dgm:pt modelId="{7F3C34EE-F921-4A13-89E1-DF7909D68BF4}">
      <dgm:prSet custT="1"/>
      <dgm:spPr/>
      <dgm:t>
        <a:bodyPr/>
        <a:lstStyle/>
        <a:p>
          <a:r>
            <a:rPr lang="en-NZ" sz="2800" dirty="0"/>
            <a:t>Recruitment starts in the 3 Centres March 2012.</a:t>
          </a:r>
          <a:endParaRPr lang="en-US" sz="2800" dirty="0"/>
        </a:p>
      </dgm:t>
    </dgm:pt>
    <dgm:pt modelId="{232C45DC-3C06-44DC-BBFB-D1AA46F17B68}" type="parTrans" cxnId="{1CF3F124-BD23-49E1-9A99-A0BB7DDECC10}">
      <dgm:prSet/>
      <dgm:spPr/>
      <dgm:t>
        <a:bodyPr/>
        <a:lstStyle/>
        <a:p>
          <a:endParaRPr lang="en-US" sz="2800"/>
        </a:p>
      </dgm:t>
    </dgm:pt>
    <dgm:pt modelId="{1AF01C58-FA3B-46FB-97D1-F8F8B1866394}" type="sibTrans" cxnId="{1CF3F124-BD23-49E1-9A99-A0BB7DDECC10}">
      <dgm:prSet/>
      <dgm:spPr/>
      <dgm:t>
        <a:bodyPr/>
        <a:lstStyle/>
        <a:p>
          <a:endParaRPr lang="en-US" sz="2800"/>
        </a:p>
      </dgm:t>
    </dgm:pt>
    <dgm:pt modelId="{0C93FC7D-4B68-4F04-ABC6-99DD0B2C7F0A}" type="pres">
      <dgm:prSet presAssocID="{1ABA6876-8828-4597-905D-0C23A0845529}" presName="Name0" presStyleCnt="0">
        <dgm:presLayoutVars>
          <dgm:dir/>
          <dgm:animLvl val="lvl"/>
          <dgm:resizeHandles val="exact"/>
        </dgm:presLayoutVars>
      </dgm:prSet>
      <dgm:spPr/>
    </dgm:pt>
    <dgm:pt modelId="{4DFCCE72-7CB4-41E2-9558-3CA93B883064}" type="pres">
      <dgm:prSet presAssocID="{7F3C34EE-F921-4A13-89E1-DF7909D68BF4}" presName="boxAndChildren" presStyleCnt="0"/>
      <dgm:spPr/>
    </dgm:pt>
    <dgm:pt modelId="{7A1BE191-D6B5-4437-84BA-CFA9997DEE8A}" type="pres">
      <dgm:prSet presAssocID="{7F3C34EE-F921-4A13-89E1-DF7909D68BF4}" presName="parentTextBox" presStyleLbl="node1" presStyleIdx="0" presStyleCnt="5"/>
      <dgm:spPr/>
    </dgm:pt>
    <dgm:pt modelId="{4C9D31BF-5E92-42E8-A9F0-0E8F47BE728F}" type="pres">
      <dgm:prSet presAssocID="{3E4C5DF9-1C99-4B80-A81E-2FC59E5536E2}" presName="sp" presStyleCnt="0"/>
      <dgm:spPr/>
    </dgm:pt>
    <dgm:pt modelId="{7950DFE3-262A-4B0C-A69A-E7735E6B32EA}" type="pres">
      <dgm:prSet presAssocID="{EDF9B533-39E7-43EF-B90F-D003A5C10DEA}" presName="arrowAndChildren" presStyleCnt="0"/>
      <dgm:spPr/>
    </dgm:pt>
    <dgm:pt modelId="{0F4608F6-B123-4685-8DE5-7C54E7389A73}" type="pres">
      <dgm:prSet presAssocID="{EDF9B533-39E7-43EF-B90F-D003A5C10DEA}" presName="parentTextArrow" presStyleLbl="node1" presStyleIdx="1" presStyleCnt="5"/>
      <dgm:spPr/>
    </dgm:pt>
    <dgm:pt modelId="{4771658D-AA70-4C96-AB82-9A623445FCE6}" type="pres">
      <dgm:prSet presAssocID="{D04CA24E-BA22-43EA-8EEC-36AD809BF2C5}" presName="sp" presStyleCnt="0"/>
      <dgm:spPr/>
    </dgm:pt>
    <dgm:pt modelId="{402BF00F-A0DC-448D-8313-633A3B1C85DB}" type="pres">
      <dgm:prSet presAssocID="{BFF72EB7-E7E7-4E67-AFE9-0A019FA266B6}" presName="arrowAndChildren" presStyleCnt="0"/>
      <dgm:spPr/>
    </dgm:pt>
    <dgm:pt modelId="{9D1EC4F4-E818-4240-80BF-747F09F804DE}" type="pres">
      <dgm:prSet presAssocID="{BFF72EB7-E7E7-4E67-AFE9-0A019FA266B6}" presName="parentTextArrow" presStyleLbl="node1" presStyleIdx="2" presStyleCnt="5"/>
      <dgm:spPr/>
    </dgm:pt>
    <dgm:pt modelId="{9991E198-34BD-4775-B944-CB374F6728B1}" type="pres">
      <dgm:prSet presAssocID="{47A4A7DB-C37A-43A0-90F7-27AF39DDDB22}" presName="sp" presStyleCnt="0"/>
      <dgm:spPr/>
    </dgm:pt>
    <dgm:pt modelId="{C91AED55-F60F-4389-B736-801D9F06CDA7}" type="pres">
      <dgm:prSet presAssocID="{CCD9E934-B4A1-4240-A39E-9C0365820F42}" presName="arrowAndChildren" presStyleCnt="0"/>
      <dgm:spPr/>
    </dgm:pt>
    <dgm:pt modelId="{9D6E0233-316F-4CF1-BACB-D88B2776877E}" type="pres">
      <dgm:prSet presAssocID="{CCD9E934-B4A1-4240-A39E-9C0365820F42}" presName="parentTextArrow" presStyleLbl="node1" presStyleIdx="3" presStyleCnt="5"/>
      <dgm:spPr/>
    </dgm:pt>
    <dgm:pt modelId="{A7398935-8FD9-47F7-94DC-FCE58A62A000}" type="pres">
      <dgm:prSet presAssocID="{C4EB8E5B-FBB6-40A5-9E71-48836FD35686}" presName="sp" presStyleCnt="0"/>
      <dgm:spPr/>
    </dgm:pt>
    <dgm:pt modelId="{93822FD7-6EFC-4AD6-90A6-10B4E6ED7F44}" type="pres">
      <dgm:prSet presAssocID="{B7E96E44-4D40-4CEC-806B-A5437463AE06}" presName="arrowAndChildren" presStyleCnt="0"/>
      <dgm:spPr/>
    </dgm:pt>
    <dgm:pt modelId="{127816C3-3B68-41E2-B9DC-B58E2517F5C2}" type="pres">
      <dgm:prSet presAssocID="{B7E96E44-4D40-4CEC-806B-A5437463AE06}" presName="parentTextArrow" presStyleLbl="node1" presStyleIdx="4" presStyleCnt="5"/>
      <dgm:spPr/>
    </dgm:pt>
  </dgm:ptLst>
  <dgm:cxnLst>
    <dgm:cxn modelId="{3CE3A003-477B-4976-BA9E-2E968DDE44E8}" type="presOf" srcId="{1ABA6876-8828-4597-905D-0C23A0845529}" destId="{0C93FC7D-4B68-4F04-ABC6-99DD0B2C7F0A}" srcOrd="0" destOrd="0" presId="urn:microsoft.com/office/officeart/2005/8/layout/process4"/>
    <dgm:cxn modelId="{CD0D7A16-BFB9-471B-836B-DE16C05E06CA}" srcId="{1ABA6876-8828-4597-905D-0C23A0845529}" destId="{CCD9E934-B4A1-4240-A39E-9C0365820F42}" srcOrd="1" destOrd="0" parTransId="{62EA3B84-9A77-4CE3-9E52-BFFECAD6EFF1}" sibTransId="{47A4A7DB-C37A-43A0-90F7-27AF39DDDB22}"/>
    <dgm:cxn modelId="{1CF3F124-BD23-49E1-9A99-A0BB7DDECC10}" srcId="{1ABA6876-8828-4597-905D-0C23A0845529}" destId="{7F3C34EE-F921-4A13-89E1-DF7909D68BF4}" srcOrd="4" destOrd="0" parTransId="{232C45DC-3C06-44DC-BBFB-D1AA46F17B68}" sibTransId="{1AF01C58-FA3B-46FB-97D1-F8F8B1866394}"/>
    <dgm:cxn modelId="{E4D1DB2C-271D-455C-A64B-39118BDC2D62}" type="presOf" srcId="{7F3C34EE-F921-4A13-89E1-DF7909D68BF4}" destId="{7A1BE191-D6B5-4437-84BA-CFA9997DEE8A}" srcOrd="0" destOrd="0" presId="urn:microsoft.com/office/officeart/2005/8/layout/process4"/>
    <dgm:cxn modelId="{0FF33C63-F8B3-459C-9786-800B45333DCA}" type="presOf" srcId="{CCD9E934-B4A1-4240-A39E-9C0365820F42}" destId="{9D6E0233-316F-4CF1-BACB-D88B2776877E}" srcOrd="0" destOrd="0" presId="urn:microsoft.com/office/officeart/2005/8/layout/process4"/>
    <dgm:cxn modelId="{75ACB245-AA6E-48F5-A6CF-D62C851FB421}" type="presOf" srcId="{BFF72EB7-E7E7-4E67-AFE9-0A019FA266B6}" destId="{9D1EC4F4-E818-4240-80BF-747F09F804DE}" srcOrd="0" destOrd="0" presId="urn:microsoft.com/office/officeart/2005/8/layout/process4"/>
    <dgm:cxn modelId="{ED94FB7F-909D-4B2E-A468-3541FADAA379}" type="presOf" srcId="{EDF9B533-39E7-43EF-B90F-D003A5C10DEA}" destId="{0F4608F6-B123-4685-8DE5-7C54E7389A73}" srcOrd="0" destOrd="0" presId="urn:microsoft.com/office/officeart/2005/8/layout/process4"/>
    <dgm:cxn modelId="{F888A183-B84F-49C3-AE4E-8056F22B4FF2}" srcId="{1ABA6876-8828-4597-905D-0C23A0845529}" destId="{EDF9B533-39E7-43EF-B90F-D003A5C10DEA}" srcOrd="3" destOrd="0" parTransId="{F50B7576-161A-46D4-829A-9B3FF5E29A2E}" sibTransId="{3E4C5DF9-1C99-4B80-A81E-2FC59E5536E2}"/>
    <dgm:cxn modelId="{7FD3D799-A3B6-4765-BFCE-DCB978079B33}" srcId="{1ABA6876-8828-4597-905D-0C23A0845529}" destId="{B7E96E44-4D40-4CEC-806B-A5437463AE06}" srcOrd="0" destOrd="0" parTransId="{75C8B398-2F90-4BB9-A589-A70E2941D738}" sibTransId="{C4EB8E5B-FBB6-40A5-9E71-48836FD35686}"/>
    <dgm:cxn modelId="{AA53C1A8-FBC9-4C3C-8457-8C9B28FEFE07}" type="presOf" srcId="{B7E96E44-4D40-4CEC-806B-A5437463AE06}" destId="{127816C3-3B68-41E2-B9DC-B58E2517F5C2}" srcOrd="0" destOrd="0" presId="urn:microsoft.com/office/officeart/2005/8/layout/process4"/>
    <dgm:cxn modelId="{297EBDD1-1214-46EF-BED5-F64F5D7A2B6A}" srcId="{1ABA6876-8828-4597-905D-0C23A0845529}" destId="{BFF72EB7-E7E7-4E67-AFE9-0A019FA266B6}" srcOrd="2" destOrd="0" parTransId="{62977426-0C76-4DF9-9DE8-6C2D97647B89}" sibTransId="{D04CA24E-BA22-43EA-8EEC-36AD809BF2C5}"/>
    <dgm:cxn modelId="{030B5B11-C3BB-4C7E-88B0-96FC02058C7B}" type="presParOf" srcId="{0C93FC7D-4B68-4F04-ABC6-99DD0B2C7F0A}" destId="{4DFCCE72-7CB4-41E2-9558-3CA93B883064}" srcOrd="0" destOrd="0" presId="urn:microsoft.com/office/officeart/2005/8/layout/process4"/>
    <dgm:cxn modelId="{DEFACB04-76EF-4261-BF7A-794A82FFCE57}" type="presParOf" srcId="{4DFCCE72-7CB4-41E2-9558-3CA93B883064}" destId="{7A1BE191-D6B5-4437-84BA-CFA9997DEE8A}" srcOrd="0" destOrd="0" presId="urn:microsoft.com/office/officeart/2005/8/layout/process4"/>
    <dgm:cxn modelId="{FE0386B0-9459-4C2A-A7B6-F733340332AA}" type="presParOf" srcId="{0C93FC7D-4B68-4F04-ABC6-99DD0B2C7F0A}" destId="{4C9D31BF-5E92-42E8-A9F0-0E8F47BE728F}" srcOrd="1" destOrd="0" presId="urn:microsoft.com/office/officeart/2005/8/layout/process4"/>
    <dgm:cxn modelId="{F82E93FD-8312-4DD9-BC58-9173C990A310}" type="presParOf" srcId="{0C93FC7D-4B68-4F04-ABC6-99DD0B2C7F0A}" destId="{7950DFE3-262A-4B0C-A69A-E7735E6B32EA}" srcOrd="2" destOrd="0" presId="urn:microsoft.com/office/officeart/2005/8/layout/process4"/>
    <dgm:cxn modelId="{1C00464D-D81E-4630-9C23-CE560E27BD9A}" type="presParOf" srcId="{7950DFE3-262A-4B0C-A69A-E7735E6B32EA}" destId="{0F4608F6-B123-4685-8DE5-7C54E7389A73}" srcOrd="0" destOrd="0" presId="urn:microsoft.com/office/officeart/2005/8/layout/process4"/>
    <dgm:cxn modelId="{58E6F10D-20F6-4F98-B3CB-49CAAB9B8236}" type="presParOf" srcId="{0C93FC7D-4B68-4F04-ABC6-99DD0B2C7F0A}" destId="{4771658D-AA70-4C96-AB82-9A623445FCE6}" srcOrd="3" destOrd="0" presId="urn:microsoft.com/office/officeart/2005/8/layout/process4"/>
    <dgm:cxn modelId="{F67DC478-2801-45B0-B999-6F8CB308A6B5}" type="presParOf" srcId="{0C93FC7D-4B68-4F04-ABC6-99DD0B2C7F0A}" destId="{402BF00F-A0DC-448D-8313-633A3B1C85DB}" srcOrd="4" destOrd="0" presId="urn:microsoft.com/office/officeart/2005/8/layout/process4"/>
    <dgm:cxn modelId="{D7BF9DC9-8F94-41EA-8DB5-0BF3E0E66EAB}" type="presParOf" srcId="{402BF00F-A0DC-448D-8313-633A3B1C85DB}" destId="{9D1EC4F4-E818-4240-80BF-747F09F804DE}" srcOrd="0" destOrd="0" presId="urn:microsoft.com/office/officeart/2005/8/layout/process4"/>
    <dgm:cxn modelId="{CF8F4DA5-32AD-4401-85C1-7BD85BB96CD9}" type="presParOf" srcId="{0C93FC7D-4B68-4F04-ABC6-99DD0B2C7F0A}" destId="{9991E198-34BD-4775-B944-CB374F6728B1}" srcOrd="5" destOrd="0" presId="urn:microsoft.com/office/officeart/2005/8/layout/process4"/>
    <dgm:cxn modelId="{C3B23E04-7B27-406E-A2D6-F6598497DB2A}" type="presParOf" srcId="{0C93FC7D-4B68-4F04-ABC6-99DD0B2C7F0A}" destId="{C91AED55-F60F-4389-B736-801D9F06CDA7}" srcOrd="6" destOrd="0" presId="urn:microsoft.com/office/officeart/2005/8/layout/process4"/>
    <dgm:cxn modelId="{8A2C7FB1-DC86-47B7-B48E-32B6E5AF0BC5}" type="presParOf" srcId="{C91AED55-F60F-4389-B736-801D9F06CDA7}" destId="{9D6E0233-316F-4CF1-BACB-D88B2776877E}" srcOrd="0" destOrd="0" presId="urn:microsoft.com/office/officeart/2005/8/layout/process4"/>
    <dgm:cxn modelId="{9BBE9353-AA4C-4CD3-9BD5-53E7EBBDCE5B}" type="presParOf" srcId="{0C93FC7D-4B68-4F04-ABC6-99DD0B2C7F0A}" destId="{A7398935-8FD9-47F7-94DC-FCE58A62A000}" srcOrd="7" destOrd="0" presId="urn:microsoft.com/office/officeart/2005/8/layout/process4"/>
    <dgm:cxn modelId="{F4F7E319-4A88-450D-BC09-7EC51D207AD7}" type="presParOf" srcId="{0C93FC7D-4B68-4F04-ABC6-99DD0B2C7F0A}" destId="{93822FD7-6EFC-4AD6-90A6-10B4E6ED7F44}" srcOrd="8" destOrd="0" presId="urn:microsoft.com/office/officeart/2005/8/layout/process4"/>
    <dgm:cxn modelId="{8AEC54EF-7FC9-43C5-B530-1A9D26B5CA74}" type="presParOf" srcId="{93822FD7-6EFC-4AD6-90A6-10B4E6ED7F44}" destId="{127816C3-3B68-41E2-B9DC-B58E2517F5C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EFA1FF-70E2-4D21-A65F-2C1A9DD9BF3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9021563-A6A1-402F-87B9-66D89E9B0DB7}">
      <dgm:prSet/>
      <dgm:spPr/>
      <dgm:t>
        <a:bodyPr/>
        <a:lstStyle/>
        <a:p>
          <a:pPr>
            <a:lnSpc>
              <a:spcPct val="100000"/>
            </a:lnSpc>
          </a:pPr>
          <a:r>
            <a:rPr lang="en-NZ" dirty="0"/>
            <a:t>90 participants randomised</a:t>
          </a:r>
          <a:endParaRPr lang="en-US" dirty="0"/>
        </a:p>
      </dgm:t>
    </dgm:pt>
    <dgm:pt modelId="{C0E4113F-3467-4861-A539-6F47841F3028}" type="parTrans" cxnId="{AC37D6CC-3F7E-41DE-B0DD-29AD3B10B045}">
      <dgm:prSet/>
      <dgm:spPr/>
      <dgm:t>
        <a:bodyPr/>
        <a:lstStyle/>
        <a:p>
          <a:endParaRPr lang="en-US"/>
        </a:p>
      </dgm:t>
    </dgm:pt>
    <dgm:pt modelId="{0A014BD0-96C1-46F7-8EAD-1E6BD3D12FC0}" type="sibTrans" cxnId="{AC37D6CC-3F7E-41DE-B0DD-29AD3B10B045}">
      <dgm:prSet/>
      <dgm:spPr/>
      <dgm:t>
        <a:bodyPr/>
        <a:lstStyle/>
        <a:p>
          <a:endParaRPr lang="en-US"/>
        </a:p>
      </dgm:t>
    </dgm:pt>
    <dgm:pt modelId="{C86DE903-94BB-48A4-AC47-63EF7CC961CD}">
      <dgm:prSet custT="1"/>
      <dgm:spPr/>
      <dgm:t>
        <a:bodyPr/>
        <a:lstStyle/>
        <a:p>
          <a:pPr>
            <a:lnSpc>
              <a:spcPct val="100000"/>
            </a:lnSpc>
          </a:pPr>
          <a:r>
            <a:rPr lang="en-NZ" sz="2000" dirty="0"/>
            <a:t>86 completed both 6-month periods</a:t>
          </a:r>
          <a:endParaRPr lang="en-US" sz="2000" dirty="0"/>
        </a:p>
      </dgm:t>
    </dgm:pt>
    <dgm:pt modelId="{C4016044-CD2E-498D-B002-64E869ED75F8}" type="parTrans" cxnId="{FEE85B04-F781-4470-B768-B82DB2BB9F0E}">
      <dgm:prSet/>
      <dgm:spPr/>
      <dgm:t>
        <a:bodyPr/>
        <a:lstStyle/>
        <a:p>
          <a:endParaRPr lang="en-US"/>
        </a:p>
      </dgm:t>
    </dgm:pt>
    <dgm:pt modelId="{67669A3B-72B6-4E93-AE01-E1D79288A620}" type="sibTrans" cxnId="{FEE85B04-F781-4470-B768-B82DB2BB9F0E}">
      <dgm:prSet/>
      <dgm:spPr/>
      <dgm:t>
        <a:bodyPr/>
        <a:lstStyle/>
        <a:p>
          <a:endParaRPr lang="en-US"/>
        </a:p>
      </dgm:t>
    </dgm:pt>
    <dgm:pt modelId="{A9FCCF86-B8FD-4E32-94E9-CE35AF5B8463}">
      <dgm:prSet custT="1"/>
      <dgm:spPr/>
      <dgm:t>
        <a:bodyPr/>
        <a:lstStyle/>
        <a:p>
          <a:pPr>
            <a:lnSpc>
              <a:spcPct val="100000"/>
            </a:lnSpc>
          </a:pPr>
          <a:r>
            <a:rPr lang="en-NZ" sz="2000"/>
            <a:t>3 more provided partial data</a:t>
          </a:r>
          <a:endParaRPr lang="en-US" sz="2000"/>
        </a:p>
      </dgm:t>
    </dgm:pt>
    <dgm:pt modelId="{BCF5D712-D8C8-4C14-9005-1A62AE678970}" type="parTrans" cxnId="{FDA4C8AC-AE4F-4FAB-BAE5-CEDD93CD1CAB}">
      <dgm:prSet/>
      <dgm:spPr/>
      <dgm:t>
        <a:bodyPr/>
        <a:lstStyle/>
        <a:p>
          <a:endParaRPr lang="en-US"/>
        </a:p>
      </dgm:t>
    </dgm:pt>
    <dgm:pt modelId="{264DEB57-BA92-4727-9A11-1CF248A79B14}" type="sibTrans" cxnId="{FDA4C8AC-AE4F-4FAB-BAE5-CEDD93CD1CAB}">
      <dgm:prSet/>
      <dgm:spPr/>
      <dgm:t>
        <a:bodyPr/>
        <a:lstStyle/>
        <a:p>
          <a:endParaRPr lang="en-US"/>
        </a:p>
      </dgm:t>
    </dgm:pt>
    <dgm:pt modelId="{329F472C-AD1D-4D11-B7C2-84B815AC46E5}">
      <dgm:prSet/>
      <dgm:spPr/>
      <dgm:t>
        <a:bodyPr/>
        <a:lstStyle/>
        <a:p>
          <a:pPr>
            <a:lnSpc>
              <a:spcPct val="100000"/>
            </a:lnSpc>
          </a:pPr>
          <a:r>
            <a:rPr lang="en-NZ"/>
            <a:t>Adverse event profile similar for tiotropium and placebo</a:t>
          </a:r>
          <a:endParaRPr lang="en-US"/>
        </a:p>
      </dgm:t>
    </dgm:pt>
    <dgm:pt modelId="{704AD74D-67BB-467B-BF5D-9382B41B2CD6}" type="parTrans" cxnId="{50E954B8-66B5-4A3E-8C24-B0A18345C3EB}">
      <dgm:prSet/>
      <dgm:spPr/>
      <dgm:t>
        <a:bodyPr/>
        <a:lstStyle/>
        <a:p>
          <a:endParaRPr lang="en-US"/>
        </a:p>
      </dgm:t>
    </dgm:pt>
    <dgm:pt modelId="{5F5508E4-CF49-4318-BD54-84452F2F7751}" type="sibTrans" cxnId="{50E954B8-66B5-4A3E-8C24-B0A18345C3EB}">
      <dgm:prSet/>
      <dgm:spPr/>
      <dgm:t>
        <a:bodyPr/>
        <a:lstStyle/>
        <a:p>
          <a:endParaRPr lang="en-US"/>
        </a:p>
      </dgm:t>
    </dgm:pt>
    <dgm:pt modelId="{EA398475-CA92-4527-A1A9-ABF7D7A0FFD8}">
      <dgm:prSet/>
      <dgm:spPr/>
      <dgm:t>
        <a:bodyPr/>
        <a:lstStyle/>
        <a:p>
          <a:pPr>
            <a:lnSpc>
              <a:spcPct val="100000"/>
            </a:lnSpc>
          </a:pPr>
          <a:r>
            <a:rPr lang="en-NZ"/>
            <a:t>Exacerbation incidence</a:t>
          </a:r>
          <a:endParaRPr lang="en-US"/>
        </a:p>
      </dgm:t>
    </dgm:pt>
    <dgm:pt modelId="{17067B04-7FB5-4675-BCDE-4DF6CB810FF9}" type="parTrans" cxnId="{AB00677F-C56C-4263-BC4F-FBFC818B8855}">
      <dgm:prSet/>
      <dgm:spPr/>
      <dgm:t>
        <a:bodyPr/>
        <a:lstStyle/>
        <a:p>
          <a:endParaRPr lang="en-US"/>
        </a:p>
      </dgm:t>
    </dgm:pt>
    <dgm:pt modelId="{6246E540-AEE5-4D70-BE60-CC3581DCFF35}" type="sibTrans" cxnId="{AB00677F-C56C-4263-BC4F-FBFC818B8855}">
      <dgm:prSet/>
      <dgm:spPr/>
      <dgm:t>
        <a:bodyPr/>
        <a:lstStyle/>
        <a:p>
          <a:endParaRPr lang="en-US"/>
        </a:p>
      </dgm:t>
    </dgm:pt>
    <dgm:pt modelId="{DFD1A9E0-C1C7-437C-9659-7646E3E791FA}">
      <dgm:prSet custT="1"/>
      <dgm:spPr/>
      <dgm:t>
        <a:bodyPr/>
        <a:lstStyle/>
        <a:p>
          <a:pPr>
            <a:lnSpc>
              <a:spcPct val="100000"/>
            </a:lnSpc>
          </a:pPr>
          <a:r>
            <a:rPr lang="en-NZ" sz="1800"/>
            <a:t>Tiotropium: 2.17 year </a:t>
          </a:r>
          <a:r>
            <a:rPr lang="en-NZ" sz="1800" baseline="30000"/>
            <a:t>-1</a:t>
          </a:r>
          <a:endParaRPr lang="en-US" sz="1800"/>
        </a:p>
      </dgm:t>
    </dgm:pt>
    <dgm:pt modelId="{008FADB9-C1C7-4859-8FFB-3757C9EEC434}" type="parTrans" cxnId="{E8228406-E392-4B1F-A65B-A3EA2560E360}">
      <dgm:prSet/>
      <dgm:spPr/>
      <dgm:t>
        <a:bodyPr/>
        <a:lstStyle/>
        <a:p>
          <a:endParaRPr lang="en-US"/>
        </a:p>
      </dgm:t>
    </dgm:pt>
    <dgm:pt modelId="{8B6DBE8D-F402-4B55-B4D6-C2F0C49C20FB}" type="sibTrans" cxnId="{E8228406-E392-4B1F-A65B-A3EA2560E360}">
      <dgm:prSet/>
      <dgm:spPr/>
      <dgm:t>
        <a:bodyPr/>
        <a:lstStyle/>
        <a:p>
          <a:endParaRPr lang="en-US"/>
        </a:p>
      </dgm:t>
    </dgm:pt>
    <dgm:pt modelId="{1F2BCAF5-E582-4F60-ABA2-3A3EF0181B50}">
      <dgm:prSet custT="1"/>
      <dgm:spPr/>
      <dgm:t>
        <a:bodyPr/>
        <a:lstStyle/>
        <a:p>
          <a:pPr>
            <a:lnSpc>
              <a:spcPct val="100000"/>
            </a:lnSpc>
          </a:pPr>
          <a:r>
            <a:rPr lang="en-NZ" sz="1800"/>
            <a:t>Placebo: 2.27 year </a:t>
          </a:r>
          <a:r>
            <a:rPr lang="en-NZ" sz="1800" baseline="30000"/>
            <a:t>-1</a:t>
          </a:r>
          <a:endParaRPr lang="en-US" sz="1800"/>
        </a:p>
      </dgm:t>
    </dgm:pt>
    <dgm:pt modelId="{DAC2DA55-E401-48F5-AA61-191DE5D8F693}" type="parTrans" cxnId="{64C31B64-E03C-447E-944C-D37D5EC6651D}">
      <dgm:prSet/>
      <dgm:spPr/>
      <dgm:t>
        <a:bodyPr/>
        <a:lstStyle/>
        <a:p>
          <a:endParaRPr lang="en-US"/>
        </a:p>
      </dgm:t>
    </dgm:pt>
    <dgm:pt modelId="{1A93C07B-056B-4736-9F1D-9C9FA4CE2820}" type="sibTrans" cxnId="{64C31B64-E03C-447E-944C-D37D5EC6651D}">
      <dgm:prSet/>
      <dgm:spPr/>
      <dgm:t>
        <a:bodyPr/>
        <a:lstStyle/>
        <a:p>
          <a:endParaRPr lang="en-US"/>
        </a:p>
      </dgm:t>
    </dgm:pt>
    <dgm:pt modelId="{02F49039-74A1-43EA-A9B9-D54A5E33DC53}">
      <dgm:prSet custT="1"/>
      <dgm:spPr/>
      <dgm:t>
        <a:bodyPr/>
        <a:lstStyle/>
        <a:p>
          <a:pPr>
            <a:lnSpc>
              <a:spcPct val="100000"/>
            </a:lnSpc>
          </a:pPr>
          <a:r>
            <a:rPr lang="en-NZ" sz="1800"/>
            <a:t>Rate ratio: 0.96, 95% CI [0.72, 1.27], p=0.77</a:t>
          </a:r>
          <a:endParaRPr lang="en-US" sz="1800"/>
        </a:p>
      </dgm:t>
    </dgm:pt>
    <dgm:pt modelId="{98BC6490-6C37-44B2-9D9C-010DC81FA9F9}" type="parTrans" cxnId="{6E5900B3-D6C1-4F07-BC90-425C960BE5A4}">
      <dgm:prSet/>
      <dgm:spPr/>
      <dgm:t>
        <a:bodyPr/>
        <a:lstStyle/>
        <a:p>
          <a:endParaRPr lang="en-US"/>
        </a:p>
      </dgm:t>
    </dgm:pt>
    <dgm:pt modelId="{8ACA05C8-5951-4C7C-B43C-72B5447CD2FD}" type="sibTrans" cxnId="{6E5900B3-D6C1-4F07-BC90-425C960BE5A4}">
      <dgm:prSet/>
      <dgm:spPr/>
      <dgm:t>
        <a:bodyPr/>
        <a:lstStyle/>
        <a:p>
          <a:endParaRPr lang="en-US"/>
        </a:p>
      </dgm:t>
    </dgm:pt>
    <dgm:pt modelId="{6E6AEB69-1FAF-457A-B9ED-DFF6103CB9D3}">
      <dgm:prSet/>
      <dgm:spPr/>
      <dgm:t>
        <a:bodyPr/>
        <a:lstStyle/>
        <a:p>
          <a:pPr>
            <a:lnSpc>
              <a:spcPct val="100000"/>
            </a:lnSpc>
          </a:pPr>
          <a:r>
            <a:rPr lang="en-NZ" dirty="0"/>
            <a:t>Pre-bronchodilator FEV</a:t>
          </a:r>
          <a:r>
            <a:rPr lang="en-NZ" baseline="-25000" dirty="0"/>
            <a:t>1</a:t>
          </a:r>
          <a:r>
            <a:rPr lang="en-NZ" dirty="0"/>
            <a:t> at 26 weeks</a:t>
          </a:r>
          <a:endParaRPr lang="en-US" dirty="0"/>
        </a:p>
      </dgm:t>
    </dgm:pt>
    <dgm:pt modelId="{B4F4AFD2-2A15-4514-9D81-4EBBFA3EF7C9}" type="parTrans" cxnId="{87B8155C-B62C-47DB-AF74-4C5E15181BBC}">
      <dgm:prSet/>
      <dgm:spPr/>
      <dgm:t>
        <a:bodyPr/>
        <a:lstStyle/>
        <a:p>
          <a:endParaRPr lang="en-US"/>
        </a:p>
      </dgm:t>
    </dgm:pt>
    <dgm:pt modelId="{C92B5DCA-B033-4062-9A51-86CD15F61D1B}" type="sibTrans" cxnId="{87B8155C-B62C-47DB-AF74-4C5E15181BBC}">
      <dgm:prSet/>
      <dgm:spPr/>
      <dgm:t>
        <a:bodyPr/>
        <a:lstStyle/>
        <a:p>
          <a:endParaRPr lang="en-US"/>
        </a:p>
      </dgm:t>
    </dgm:pt>
    <dgm:pt modelId="{66CE877A-8B92-4162-A88B-7742F773DE2E}">
      <dgm:prSet custT="1"/>
      <dgm:spPr/>
      <dgm:t>
        <a:bodyPr/>
        <a:lstStyle/>
        <a:p>
          <a:pPr>
            <a:lnSpc>
              <a:spcPct val="100000"/>
            </a:lnSpc>
          </a:pPr>
          <a:r>
            <a:rPr lang="en-NZ" sz="1600"/>
            <a:t>Tiotropium: 1778 ml</a:t>
          </a:r>
          <a:endParaRPr lang="en-US" sz="1600"/>
        </a:p>
      </dgm:t>
    </dgm:pt>
    <dgm:pt modelId="{75496AF2-E046-4460-82F5-00786BF3DD52}" type="parTrans" cxnId="{31DA262A-10DE-474A-A6A7-A7D60CF2A58D}">
      <dgm:prSet/>
      <dgm:spPr/>
      <dgm:t>
        <a:bodyPr/>
        <a:lstStyle/>
        <a:p>
          <a:endParaRPr lang="en-US"/>
        </a:p>
      </dgm:t>
    </dgm:pt>
    <dgm:pt modelId="{42370230-6971-4713-AED0-95C7E9CC10EA}" type="sibTrans" cxnId="{31DA262A-10DE-474A-A6A7-A7D60CF2A58D}">
      <dgm:prSet/>
      <dgm:spPr/>
      <dgm:t>
        <a:bodyPr/>
        <a:lstStyle/>
        <a:p>
          <a:endParaRPr lang="en-US"/>
        </a:p>
      </dgm:t>
    </dgm:pt>
    <dgm:pt modelId="{B9F3DC7A-662A-43AD-B651-BFB8F0D937C7}">
      <dgm:prSet custT="1"/>
      <dgm:spPr/>
      <dgm:t>
        <a:bodyPr/>
        <a:lstStyle/>
        <a:p>
          <a:pPr>
            <a:lnSpc>
              <a:spcPct val="100000"/>
            </a:lnSpc>
          </a:pPr>
          <a:r>
            <a:rPr lang="en-NZ" sz="1600"/>
            <a:t>Placebo: 1704 ml</a:t>
          </a:r>
          <a:endParaRPr lang="en-US" sz="1600"/>
        </a:p>
      </dgm:t>
    </dgm:pt>
    <dgm:pt modelId="{84B15D56-4929-473B-A7A0-98BFFFA9227D}" type="parTrans" cxnId="{F7E33A5E-8956-4CF5-9334-CAAE22BD9B46}">
      <dgm:prSet/>
      <dgm:spPr/>
      <dgm:t>
        <a:bodyPr/>
        <a:lstStyle/>
        <a:p>
          <a:endParaRPr lang="en-US"/>
        </a:p>
      </dgm:t>
    </dgm:pt>
    <dgm:pt modelId="{6E34ABE0-5822-4871-892F-CABE79C4C281}" type="sibTrans" cxnId="{F7E33A5E-8956-4CF5-9334-CAAE22BD9B46}">
      <dgm:prSet/>
      <dgm:spPr/>
      <dgm:t>
        <a:bodyPr/>
        <a:lstStyle/>
        <a:p>
          <a:endParaRPr lang="en-US"/>
        </a:p>
      </dgm:t>
    </dgm:pt>
    <dgm:pt modelId="{B8BCBE05-A837-46EF-A5D5-3C10DFEA4401}">
      <dgm:prSet custT="1"/>
      <dgm:spPr/>
      <dgm:t>
        <a:bodyPr/>
        <a:lstStyle/>
        <a:p>
          <a:pPr>
            <a:lnSpc>
              <a:spcPct val="100000"/>
            </a:lnSpc>
          </a:pPr>
          <a:r>
            <a:rPr lang="en-NZ" sz="1600" dirty="0"/>
            <a:t>Adj. difference: 58 ml 95% CI [23, 92], p=0.002</a:t>
          </a:r>
          <a:endParaRPr lang="en-US" sz="1600" dirty="0"/>
        </a:p>
      </dgm:t>
    </dgm:pt>
    <dgm:pt modelId="{5904FCAB-5EDD-4575-B8FA-E37F1F6C8019}" type="parTrans" cxnId="{90CED3D3-F590-4E59-B784-1F97BDC7A0C7}">
      <dgm:prSet/>
      <dgm:spPr/>
      <dgm:t>
        <a:bodyPr/>
        <a:lstStyle/>
        <a:p>
          <a:endParaRPr lang="en-US"/>
        </a:p>
      </dgm:t>
    </dgm:pt>
    <dgm:pt modelId="{B586418D-62B1-4037-AEA9-CAB790F0D6D4}" type="sibTrans" cxnId="{90CED3D3-F590-4E59-B784-1F97BDC7A0C7}">
      <dgm:prSet/>
      <dgm:spPr/>
      <dgm:t>
        <a:bodyPr/>
        <a:lstStyle/>
        <a:p>
          <a:endParaRPr lang="en-US"/>
        </a:p>
      </dgm:t>
    </dgm:pt>
    <dgm:pt modelId="{B8482B71-5C67-4FE0-B0E4-3B74B02986CD}" type="pres">
      <dgm:prSet presAssocID="{CDEFA1FF-70E2-4D21-A65F-2C1A9DD9BF34}" presName="root" presStyleCnt="0">
        <dgm:presLayoutVars>
          <dgm:dir/>
          <dgm:resizeHandles val="exact"/>
        </dgm:presLayoutVars>
      </dgm:prSet>
      <dgm:spPr/>
    </dgm:pt>
    <dgm:pt modelId="{4102DC58-9493-477D-A31E-231456C487DA}" type="pres">
      <dgm:prSet presAssocID="{79021563-A6A1-402F-87B9-66D89E9B0DB7}" presName="compNode" presStyleCnt="0"/>
      <dgm:spPr/>
    </dgm:pt>
    <dgm:pt modelId="{F5580E23-E130-4318-B1B5-FDE0FB5C146D}" type="pres">
      <dgm:prSet presAssocID="{79021563-A6A1-402F-87B9-66D89E9B0DB7}" presName="bgRect" presStyleLbl="bgShp" presStyleIdx="0" presStyleCnt="4"/>
      <dgm:spPr/>
    </dgm:pt>
    <dgm:pt modelId="{AB89AB4D-B6CA-4426-8FC3-E7A80E3C1ACF}" type="pres">
      <dgm:prSet presAssocID="{79021563-A6A1-402F-87B9-66D89E9B0DB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31D102AA-159A-4F96-8FCF-EE1AA097F117}" type="pres">
      <dgm:prSet presAssocID="{79021563-A6A1-402F-87B9-66D89E9B0DB7}" presName="spaceRect" presStyleCnt="0"/>
      <dgm:spPr/>
    </dgm:pt>
    <dgm:pt modelId="{E09B32D2-F24D-4128-AFC8-6F30A5A53C7B}" type="pres">
      <dgm:prSet presAssocID="{79021563-A6A1-402F-87B9-66D89E9B0DB7}" presName="parTx" presStyleLbl="revTx" presStyleIdx="0" presStyleCnt="7">
        <dgm:presLayoutVars>
          <dgm:chMax val="0"/>
          <dgm:chPref val="0"/>
        </dgm:presLayoutVars>
      </dgm:prSet>
      <dgm:spPr/>
    </dgm:pt>
    <dgm:pt modelId="{FC8A3B05-A217-458D-854A-E85E66B0A198}" type="pres">
      <dgm:prSet presAssocID="{79021563-A6A1-402F-87B9-66D89E9B0DB7}" presName="desTx" presStyleLbl="revTx" presStyleIdx="1" presStyleCnt="7">
        <dgm:presLayoutVars/>
      </dgm:prSet>
      <dgm:spPr/>
    </dgm:pt>
    <dgm:pt modelId="{929EFB54-4E3E-4D73-B72A-C2774FBED91F}" type="pres">
      <dgm:prSet presAssocID="{0A014BD0-96C1-46F7-8EAD-1E6BD3D12FC0}" presName="sibTrans" presStyleCnt="0"/>
      <dgm:spPr/>
    </dgm:pt>
    <dgm:pt modelId="{4ACA6788-F995-4D1A-800B-066EFD82D44C}" type="pres">
      <dgm:prSet presAssocID="{329F472C-AD1D-4D11-B7C2-84B815AC46E5}" presName="compNode" presStyleCnt="0"/>
      <dgm:spPr/>
    </dgm:pt>
    <dgm:pt modelId="{064CCD62-E2F3-483E-8454-C9B085A69AD8}" type="pres">
      <dgm:prSet presAssocID="{329F472C-AD1D-4D11-B7C2-84B815AC46E5}" presName="bgRect" presStyleLbl="bgShp" presStyleIdx="1" presStyleCnt="4"/>
      <dgm:spPr/>
    </dgm:pt>
    <dgm:pt modelId="{35C76B01-8A3B-47AD-BAD8-4C434E373A2F}" type="pres">
      <dgm:prSet presAssocID="{329F472C-AD1D-4D11-B7C2-84B815AC46E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E6560A03-3183-4B74-9792-FFA22796C6F7}" type="pres">
      <dgm:prSet presAssocID="{329F472C-AD1D-4D11-B7C2-84B815AC46E5}" presName="spaceRect" presStyleCnt="0"/>
      <dgm:spPr/>
    </dgm:pt>
    <dgm:pt modelId="{A5C696DD-9FEF-4138-A7E4-257767EF27F1}" type="pres">
      <dgm:prSet presAssocID="{329F472C-AD1D-4D11-B7C2-84B815AC46E5}" presName="parTx" presStyleLbl="revTx" presStyleIdx="2" presStyleCnt="7">
        <dgm:presLayoutVars>
          <dgm:chMax val="0"/>
          <dgm:chPref val="0"/>
        </dgm:presLayoutVars>
      </dgm:prSet>
      <dgm:spPr/>
    </dgm:pt>
    <dgm:pt modelId="{AE8F37E2-F3EF-4A75-8761-10986F2982AB}" type="pres">
      <dgm:prSet presAssocID="{5F5508E4-CF49-4318-BD54-84452F2F7751}" presName="sibTrans" presStyleCnt="0"/>
      <dgm:spPr/>
    </dgm:pt>
    <dgm:pt modelId="{756687F8-128D-4724-B931-87D66E51C7B0}" type="pres">
      <dgm:prSet presAssocID="{EA398475-CA92-4527-A1A9-ABF7D7A0FFD8}" presName="compNode" presStyleCnt="0"/>
      <dgm:spPr/>
    </dgm:pt>
    <dgm:pt modelId="{701076D1-E6AE-4A7B-BEB1-0DBCB2714EAF}" type="pres">
      <dgm:prSet presAssocID="{EA398475-CA92-4527-A1A9-ABF7D7A0FFD8}" presName="bgRect" presStyleLbl="bgShp" presStyleIdx="2" presStyleCnt="4"/>
      <dgm:spPr/>
    </dgm:pt>
    <dgm:pt modelId="{C98A7043-454F-4F25-BF5F-506F6CF774B4}" type="pres">
      <dgm:prSet presAssocID="{EA398475-CA92-4527-A1A9-ABF7D7A0FFD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idney"/>
        </a:ext>
      </dgm:extLst>
    </dgm:pt>
    <dgm:pt modelId="{2A19D3AD-6B0A-4FF5-BB31-DC771800F017}" type="pres">
      <dgm:prSet presAssocID="{EA398475-CA92-4527-A1A9-ABF7D7A0FFD8}" presName="spaceRect" presStyleCnt="0"/>
      <dgm:spPr/>
    </dgm:pt>
    <dgm:pt modelId="{B9A2326E-EFD5-4498-B5EC-1F289F74B0A1}" type="pres">
      <dgm:prSet presAssocID="{EA398475-CA92-4527-A1A9-ABF7D7A0FFD8}" presName="parTx" presStyleLbl="revTx" presStyleIdx="3" presStyleCnt="7">
        <dgm:presLayoutVars>
          <dgm:chMax val="0"/>
          <dgm:chPref val="0"/>
        </dgm:presLayoutVars>
      </dgm:prSet>
      <dgm:spPr/>
    </dgm:pt>
    <dgm:pt modelId="{9B03DC95-FA5A-4E43-9B4F-D419E51623C9}" type="pres">
      <dgm:prSet presAssocID="{EA398475-CA92-4527-A1A9-ABF7D7A0FFD8}" presName="desTx" presStyleLbl="revTx" presStyleIdx="4" presStyleCnt="7" custLinFactNeighborX="-6764">
        <dgm:presLayoutVars/>
      </dgm:prSet>
      <dgm:spPr/>
    </dgm:pt>
    <dgm:pt modelId="{39BCEB84-99CD-4998-96EE-6376C937C10C}" type="pres">
      <dgm:prSet presAssocID="{6246E540-AEE5-4D70-BE60-CC3581DCFF35}" presName="sibTrans" presStyleCnt="0"/>
      <dgm:spPr/>
    </dgm:pt>
    <dgm:pt modelId="{CAE20C2D-AF66-4816-8432-A8A2DE419CE2}" type="pres">
      <dgm:prSet presAssocID="{6E6AEB69-1FAF-457A-B9ED-DFF6103CB9D3}" presName="compNode" presStyleCnt="0"/>
      <dgm:spPr/>
    </dgm:pt>
    <dgm:pt modelId="{8FE98CCC-D5EB-426D-8739-597FEE73FA68}" type="pres">
      <dgm:prSet presAssocID="{6E6AEB69-1FAF-457A-B9ED-DFF6103CB9D3}" presName="bgRect" presStyleLbl="bgShp" presStyleIdx="3" presStyleCnt="4"/>
      <dgm:spPr/>
    </dgm:pt>
    <dgm:pt modelId="{08986DF7-78DE-43B2-AB78-185B6AC7CA36}" type="pres">
      <dgm:prSet presAssocID="{6E6AEB69-1FAF-457A-B9ED-DFF6103CB9D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DC75770F-BBEB-45C7-AE05-1283E1FEBA10}" type="pres">
      <dgm:prSet presAssocID="{6E6AEB69-1FAF-457A-B9ED-DFF6103CB9D3}" presName="spaceRect" presStyleCnt="0"/>
      <dgm:spPr/>
    </dgm:pt>
    <dgm:pt modelId="{549A0BCC-6B35-438C-B2F5-938C4F1CFAC1}" type="pres">
      <dgm:prSet presAssocID="{6E6AEB69-1FAF-457A-B9ED-DFF6103CB9D3}" presName="parTx" presStyleLbl="revTx" presStyleIdx="5" presStyleCnt="7">
        <dgm:presLayoutVars>
          <dgm:chMax val="0"/>
          <dgm:chPref val="0"/>
        </dgm:presLayoutVars>
      </dgm:prSet>
      <dgm:spPr/>
    </dgm:pt>
    <dgm:pt modelId="{E03B519A-5026-45C9-A612-F1A888967774}" type="pres">
      <dgm:prSet presAssocID="{6E6AEB69-1FAF-457A-B9ED-DFF6103CB9D3}" presName="desTx" presStyleLbl="revTx" presStyleIdx="6" presStyleCnt="7">
        <dgm:presLayoutVars/>
      </dgm:prSet>
      <dgm:spPr/>
    </dgm:pt>
  </dgm:ptLst>
  <dgm:cxnLst>
    <dgm:cxn modelId="{FEE85B04-F781-4470-B768-B82DB2BB9F0E}" srcId="{79021563-A6A1-402F-87B9-66D89E9B0DB7}" destId="{C86DE903-94BB-48A4-AC47-63EF7CC961CD}" srcOrd="0" destOrd="0" parTransId="{C4016044-CD2E-498D-B002-64E869ED75F8}" sibTransId="{67669A3B-72B6-4E93-AE01-E1D79288A620}"/>
    <dgm:cxn modelId="{E8228406-E392-4B1F-A65B-A3EA2560E360}" srcId="{EA398475-CA92-4527-A1A9-ABF7D7A0FFD8}" destId="{DFD1A9E0-C1C7-437C-9659-7646E3E791FA}" srcOrd="0" destOrd="0" parTransId="{008FADB9-C1C7-4859-8FFB-3757C9EEC434}" sibTransId="{8B6DBE8D-F402-4B55-B4D6-C2F0C49C20FB}"/>
    <dgm:cxn modelId="{BCE87315-9F8A-4F23-833C-FBDFD5F40B89}" type="presOf" srcId="{CDEFA1FF-70E2-4D21-A65F-2C1A9DD9BF34}" destId="{B8482B71-5C67-4FE0-B0E4-3B74B02986CD}" srcOrd="0" destOrd="0" presId="urn:microsoft.com/office/officeart/2018/2/layout/IconVerticalSolidList"/>
    <dgm:cxn modelId="{D8DB1F21-AC64-4BE5-8FA5-709FD4F7865D}" type="presOf" srcId="{A9FCCF86-B8FD-4E32-94E9-CE35AF5B8463}" destId="{FC8A3B05-A217-458D-854A-E85E66B0A198}" srcOrd="0" destOrd="1" presId="urn:microsoft.com/office/officeart/2018/2/layout/IconVerticalSolidList"/>
    <dgm:cxn modelId="{31DA262A-10DE-474A-A6A7-A7D60CF2A58D}" srcId="{6E6AEB69-1FAF-457A-B9ED-DFF6103CB9D3}" destId="{66CE877A-8B92-4162-A88B-7742F773DE2E}" srcOrd="0" destOrd="0" parTransId="{75496AF2-E046-4460-82F5-00786BF3DD52}" sibTransId="{42370230-6971-4713-AED0-95C7E9CC10EA}"/>
    <dgm:cxn modelId="{87B8155C-B62C-47DB-AF74-4C5E15181BBC}" srcId="{CDEFA1FF-70E2-4D21-A65F-2C1A9DD9BF34}" destId="{6E6AEB69-1FAF-457A-B9ED-DFF6103CB9D3}" srcOrd="3" destOrd="0" parTransId="{B4F4AFD2-2A15-4514-9D81-4EBBFA3EF7C9}" sibTransId="{C92B5DCA-B033-4062-9A51-86CD15F61D1B}"/>
    <dgm:cxn modelId="{865BB45D-7CED-4BF1-8F88-5192943A840A}" type="presOf" srcId="{02F49039-74A1-43EA-A9B9-D54A5E33DC53}" destId="{9B03DC95-FA5A-4E43-9B4F-D419E51623C9}" srcOrd="0" destOrd="2" presId="urn:microsoft.com/office/officeart/2018/2/layout/IconVerticalSolidList"/>
    <dgm:cxn modelId="{F7E33A5E-8956-4CF5-9334-CAAE22BD9B46}" srcId="{6E6AEB69-1FAF-457A-B9ED-DFF6103CB9D3}" destId="{B9F3DC7A-662A-43AD-B651-BFB8F0D937C7}" srcOrd="1" destOrd="0" parTransId="{84B15D56-4929-473B-A7A0-98BFFFA9227D}" sibTransId="{6E34ABE0-5822-4871-892F-CABE79C4C281}"/>
    <dgm:cxn modelId="{B6ADD261-4D88-4FAA-A0BD-C77B3686A88F}" type="presOf" srcId="{79021563-A6A1-402F-87B9-66D89E9B0DB7}" destId="{E09B32D2-F24D-4128-AFC8-6F30A5A53C7B}" srcOrd="0" destOrd="0" presId="urn:microsoft.com/office/officeart/2018/2/layout/IconVerticalSolidList"/>
    <dgm:cxn modelId="{64C31B64-E03C-447E-944C-D37D5EC6651D}" srcId="{EA398475-CA92-4527-A1A9-ABF7D7A0FFD8}" destId="{1F2BCAF5-E582-4F60-ABA2-3A3EF0181B50}" srcOrd="1" destOrd="0" parTransId="{DAC2DA55-E401-48F5-AA61-191DE5D8F693}" sibTransId="{1A93C07B-056B-4736-9F1D-9C9FA4CE2820}"/>
    <dgm:cxn modelId="{1A66DC7E-140C-457A-ACE9-D347994C6EB1}" type="presOf" srcId="{DFD1A9E0-C1C7-437C-9659-7646E3E791FA}" destId="{9B03DC95-FA5A-4E43-9B4F-D419E51623C9}" srcOrd="0" destOrd="0" presId="urn:microsoft.com/office/officeart/2018/2/layout/IconVerticalSolidList"/>
    <dgm:cxn modelId="{AB00677F-C56C-4263-BC4F-FBFC818B8855}" srcId="{CDEFA1FF-70E2-4D21-A65F-2C1A9DD9BF34}" destId="{EA398475-CA92-4527-A1A9-ABF7D7A0FFD8}" srcOrd="2" destOrd="0" parTransId="{17067B04-7FB5-4675-BCDE-4DF6CB810FF9}" sibTransId="{6246E540-AEE5-4D70-BE60-CC3581DCFF35}"/>
    <dgm:cxn modelId="{14A13281-874D-4420-9A87-F9982CAAD146}" type="presOf" srcId="{EA398475-CA92-4527-A1A9-ABF7D7A0FFD8}" destId="{B9A2326E-EFD5-4498-B5EC-1F289F74B0A1}" srcOrd="0" destOrd="0" presId="urn:microsoft.com/office/officeart/2018/2/layout/IconVerticalSolidList"/>
    <dgm:cxn modelId="{65C3A797-B87C-48EF-9669-D886F02B7287}" type="presOf" srcId="{66CE877A-8B92-4162-A88B-7742F773DE2E}" destId="{E03B519A-5026-45C9-A612-F1A888967774}" srcOrd="0" destOrd="0" presId="urn:microsoft.com/office/officeart/2018/2/layout/IconVerticalSolidList"/>
    <dgm:cxn modelId="{802A18A2-B2BE-4D4E-93B2-8DAF08554A65}" type="presOf" srcId="{1F2BCAF5-E582-4F60-ABA2-3A3EF0181B50}" destId="{9B03DC95-FA5A-4E43-9B4F-D419E51623C9}" srcOrd="0" destOrd="1" presId="urn:microsoft.com/office/officeart/2018/2/layout/IconVerticalSolidList"/>
    <dgm:cxn modelId="{FDA4C8AC-AE4F-4FAB-BAE5-CEDD93CD1CAB}" srcId="{79021563-A6A1-402F-87B9-66D89E9B0DB7}" destId="{A9FCCF86-B8FD-4E32-94E9-CE35AF5B8463}" srcOrd="1" destOrd="0" parTransId="{BCF5D712-D8C8-4C14-9005-1A62AE678970}" sibTransId="{264DEB57-BA92-4727-9A11-1CF248A79B14}"/>
    <dgm:cxn modelId="{6E5900B3-D6C1-4F07-BC90-425C960BE5A4}" srcId="{EA398475-CA92-4527-A1A9-ABF7D7A0FFD8}" destId="{02F49039-74A1-43EA-A9B9-D54A5E33DC53}" srcOrd="2" destOrd="0" parTransId="{98BC6490-6C37-44B2-9D9C-010DC81FA9F9}" sibTransId="{8ACA05C8-5951-4C7C-B43C-72B5447CD2FD}"/>
    <dgm:cxn modelId="{FB9EEAB4-D529-4BE1-B576-5E47B5FD85AE}" type="presOf" srcId="{B8BCBE05-A837-46EF-A5D5-3C10DFEA4401}" destId="{E03B519A-5026-45C9-A612-F1A888967774}" srcOrd="0" destOrd="2" presId="urn:microsoft.com/office/officeart/2018/2/layout/IconVerticalSolidList"/>
    <dgm:cxn modelId="{50E954B8-66B5-4A3E-8C24-B0A18345C3EB}" srcId="{CDEFA1FF-70E2-4D21-A65F-2C1A9DD9BF34}" destId="{329F472C-AD1D-4D11-B7C2-84B815AC46E5}" srcOrd="1" destOrd="0" parTransId="{704AD74D-67BB-467B-BF5D-9382B41B2CD6}" sibTransId="{5F5508E4-CF49-4318-BD54-84452F2F7751}"/>
    <dgm:cxn modelId="{AC37D6CC-3F7E-41DE-B0DD-29AD3B10B045}" srcId="{CDEFA1FF-70E2-4D21-A65F-2C1A9DD9BF34}" destId="{79021563-A6A1-402F-87B9-66D89E9B0DB7}" srcOrd="0" destOrd="0" parTransId="{C0E4113F-3467-4861-A539-6F47841F3028}" sibTransId="{0A014BD0-96C1-46F7-8EAD-1E6BD3D12FC0}"/>
    <dgm:cxn modelId="{0CA7C8CD-BD7F-4250-8493-C3E7990D7ED2}" type="presOf" srcId="{B9F3DC7A-662A-43AD-B651-BFB8F0D937C7}" destId="{E03B519A-5026-45C9-A612-F1A888967774}" srcOrd="0" destOrd="1" presId="urn:microsoft.com/office/officeart/2018/2/layout/IconVerticalSolidList"/>
    <dgm:cxn modelId="{90CED3D3-F590-4E59-B784-1F97BDC7A0C7}" srcId="{6E6AEB69-1FAF-457A-B9ED-DFF6103CB9D3}" destId="{B8BCBE05-A837-46EF-A5D5-3C10DFEA4401}" srcOrd="2" destOrd="0" parTransId="{5904FCAB-5EDD-4575-B8FA-E37F1F6C8019}" sibTransId="{B586418D-62B1-4037-AEA9-CAB790F0D6D4}"/>
    <dgm:cxn modelId="{64733FE4-8EAA-46C7-B9B0-2A8CCE9A4324}" type="presOf" srcId="{6E6AEB69-1FAF-457A-B9ED-DFF6103CB9D3}" destId="{549A0BCC-6B35-438C-B2F5-938C4F1CFAC1}" srcOrd="0" destOrd="0" presId="urn:microsoft.com/office/officeart/2018/2/layout/IconVerticalSolidList"/>
    <dgm:cxn modelId="{63ECE3FA-68BD-4E07-9472-59AE87F31F3A}" type="presOf" srcId="{329F472C-AD1D-4D11-B7C2-84B815AC46E5}" destId="{A5C696DD-9FEF-4138-A7E4-257767EF27F1}" srcOrd="0" destOrd="0" presId="urn:microsoft.com/office/officeart/2018/2/layout/IconVerticalSolidList"/>
    <dgm:cxn modelId="{506690FC-984D-48A6-AFBB-077673DEA24B}" type="presOf" srcId="{C86DE903-94BB-48A4-AC47-63EF7CC961CD}" destId="{FC8A3B05-A217-458D-854A-E85E66B0A198}" srcOrd="0" destOrd="0" presId="urn:microsoft.com/office/officeart/2018/2/layout/IconVerticalSolidList"/>
    <dgm:cxn modelId="{E2C2A940-8638-42F6-ABF9-868B09AD3B99}" type="presParOf" srcId="{B8482B71-5C67-4FE0-B0E4-3B74B02986CD}" destId="{4102DC58-9493-477D-A31E-231456C487DA}" srcOrd="0" destOrd="0" presId="urn:microsoft.com/office/officeart/2018/2/layout/IconVerticalSolidList"/>
    <dgm:cxn modelId="{B88D3420-609D-420B-AD5E-F34E59CE644D}" type="presParOf" srcId="{4102DC58-9493-477D-A31E-231456C487DA}" destId="{F5580E23-E130-4318-B1B5-FDE0FB5C146D}" srcOrd="0" destOrd="0" presId="urn:microsoft.com/office/officeart/2018/2/layout/IconVerticalSolidList"/>
    <dgm:cxn modelId="{5AFAF383-8939-48FE-B773-4A0F2BDD1229}" type="presParOf" srcId="{4102DC58-9493-477D-A31E-231456C487DA}" destId="{AB89AB4D-B6CA-4426-8FC3-E7A80E3C1ACF}" srcOrd="1" destOrd="0" presId="urn:microsoft.com/office/officeart/2018/2/layout/IconVerticalSolidList"/>
    <dgm:cxn modelId="{FBF293EB-ABFB-4F30-BFDF-5B35FFDD1A36}" type="presParOf" srcId="{4102DC58-9493-477D-A31E-231456C487DA}" destId="{31D102AA-159A-4F96-8FCF-EE1AA097F117}" srcOrd="2" destOrd="0" presId="urn:microsoft.com/office/officeart/2018/2/layout/IconVerticalSolidList"/>
    <dgm:cxn modelId="{A77D664A-23F5-4FF3-B992-302F760CEC7C}" type="presParOf" srcId="{4102DC58-9493-477D-A31E-231456C487DA}" destId="{E09B32D2-F24D-4128-AFC8-6F30A5A53C7B}" srcOrd="3" destOrd="0" presId="urn:microsoft.com/office/officeart/2018/2/layout/IconVerticalSolidList"/>
    <dgm:cxn modelId="{92B21287-6906-4D05-B6AE-24E7ADA93F7E}" type="presParOf" srcId="{4102DC58-9493-477D-A31E-231456C487DA}" destId="{FC8A3B05-A217-458D-854A-E85E66B0A198}" srcOrd="4" destOrd="0" presId="urn:microsoft.com/office/officeart/2018/2/layout/IconVerticalSolidList"/>
    <dgm:cxn modelId="{A6E67835-99CC-4110-8357-98417F7FBCED}" type="presParOf" srcId="{B8482B71-5C67-4FE0-B0E4-3B74B02986CD}" destId="{929EFB54-4E3E-4D73-B72A-C2774FBED91F}" srcOrd="1" destOrd="0" presId="urn:microsoft.com/office/officeart/2018/2/layout/IconVerticalSolidList"/>
    <dgm:cxn modelId="{FB89D813-574A-4752-95A0-AC765608B40D}" type="presParOf" srcId="{B8482B71-5C67-4FE0-B0E4-3B74B02986CD}" destId="{4ACA6788-F995-4D1A-800B-066EFD82D44C}" srcOrd="2" destOrd="0" presId="urn:microsoft.com/office/officeart/2018/2/layout/IconVerticalSolidList"/>
    <dgm:cxn modelId="{B027934C-0878-4CBF-819D-1C29CC7D5897}" type="presParOf" srcId="{4ACA6788-F995-4D1A-800B-066EFD82D44C}" destId="{064CCD62-E2F3-483E-8454-C9B085A69AD8}" srcOrd="0" destOrd="0" presId="urn:microsoft.com/office/officeart/2018/2/layout/IconVerticalSolidList"/>
    <dgm:cxn modelId="{B2DE8F78-E3EF-4DE4-859C-A830BE9F12E8}" type="presParOf" srcId="{4ACA6788-F995-4D1A-800B-066EFD82D44C}" destId="{35C76B01-8A3B-47AD-BAD8-4C434E373A2F}" srcOrd="1" destOrd="0" presId="urn:microsoft.com/office/officeart/2018/2/layout/IconVerticalSolidList"/>
    <dgm:cxn modelId="{7D705795-0A32-438B-8B68-47C31A9AFDEE}" type="presParOf" srcId="{4ACA6788-F995-4D1A-800B-066EFD82D44C}" destId="{E6560A03-3183-4B74-9792-FFA22796C6F7}" srcOrd="2" destOrd="0" presId="urn:microsoft.com/office/officeart/2018/2/layout/IconVerticalSolidList"/>
    <dgm:cxn modelId="{BF6441FC-CA7C-41DB-BC7D-7963E4285493}" type="presParOf" srcId="{4ACA6788-F995-4D1A-800B-066EFD82D44C}" destId="{A5C696DD-9FEF-4138-A7E4-257767EF27F1}" srcOrd="3" destOrd="0" presId="urn:microsoft.com/office/officeart/2018/2/layout/IconVerticalSolidList"/>
    <dgm:cxn modelId="{5E667BF5-0BA5-4EAF-9BC3-B046DF727B71}" type="presParOf" srcId="{B8482B71-5C67-4FE0-B0E4-3B74B02986CD}" destId="{AE8F37E2-F3EF-4A75-8761-10986F2982AB}" srcOrd="3" destOrd="0" presId="urn:microsoft.com/office/officeart/2018/2/layout/IconVerticalSolidList"/>
    <dgm:cxn modelId="{340F4E26-3D17-46F5-998C-29C5294473AE}" type="presParOf" srcId="{B8482B71-5C67-4FE0-B0E4-3B74B02986CD}" destId="{756687F8-128D-4724-B931-87D66E51C7B0}" srcOrd="4" destOrd="0" presId="urn:microsoft.com/office/officeart/2018/2/layout/IconVerticalSolidList"/>
    <dgm:cxn modelId="{F581041F-1F5A-4A30-AAF6-681AB55A3F0D}" type="presParOf" srcId="{756687F8-128D-4724-B931-87D66E51C7B0}" destId="{701076D1-E6AE-4A7B-BEB1-0DBCB2714EAF}" srcOrd="0" destOrd="0" presId="urn:microsoft.com/office/officeart/2018/2/layout/IconVerticalSolidList"/>
    <dgm:cxn modelId="{4B767875-497C-45A3-ACBC-C7BB2118C1C7}" type="presParOf" srcId="{756687F8-128D-4724-B931-87D66E51C7B0}" destId="{C98A7043-454F-4F25-BF5F-506F6CF774B4}" srcOrd="1" destOrd="0" presId="urn:microsoft.com/office/officeart/2018/2/layout/IconVerticalSolidList"/>
    <dgm:cxn modelId="{4628762A-F106-42B1-8524-FCD5C0549B1F}" type="presParOf" srcId="{756687F8-128D-4724-B931-87D66E51C7B0}" destId="{2A19D3AD-6B0A-4FF5-BB31-DC771800F017}" srcOrd="2" destOrd="0" presId="urn:microsoft.com/office/officeart/2018/2/layout/IconVerticalSolidList"/>
    <dgm:cxn modelId="{CF924E99-64D8-4673-9926-7628AE5E5AD3}" type="presParOf" srcId="{756687F8-128D-4724-B931-87D66E51C7B0}" destId="{B9A2326E-EFD5-4498-B5EC-1F289F74B0A1}" srcOrd="3" destOrd="0" presId="urn:microsoft.com/office/officeart/2018/2/layout/IconVerticalSolidList"/>
    <dgm:cxn modelId="{B32C90D4-CC82-494C-A721-527260D98547}" type="presParOf" srcId="{756687F8-128D-4724-B931-87D66E51C7B0}" destId="{9B03DC95-FA5A-4E43-9B4F-D419E51623C9}" srcOrd="4" destOrd="0" presId="urn:microsoft.com/office/officeart/2018/2/layout/IconVerticalSolidList"/>
    <dgm:cxn modelId="{0E0B3E86-1194-4644-AC78-B4C54AA57ED0}" type="presParOf" srcId="{B8482B71-5C67-4FE0-B0E4-3B74B02986CD}" destId="{39BCEB84-99CD-4998-96EE-6376C937C10C}" srcOrd="5" destOrd="0" presId="urn:microsoft.com/office/officeart/2018/2/layout/IconVerticalSolidList"/>
    <dgm:cxn modelId="{73B4A29C-009E-4E14-A689-231200789978}" type="presParOf" srcId="{B8482B71-5C67-4FE0-B0E4-3B74B02986CD}" destId="{CAE20C2D-AF66-4816-8432-A8A2DE419CE2}" srcOrd="6" destOrd="0" presId="urn:microsoft.com/office/officeart/2018/2/layout/IconVerticalSolidList"/>
    <dgm:cxn modelId="{20A780ED-DD01-4E00-9640-F945A9D561FF}" type="presParOf" srcId="{CAE20C2D-AF66-4816-8432-A8A2DE419CE2}" destId="{8FE98CCC-D5EB-426D-8739-597FEE73FA68}" srcOrd="0" destOrd="0" presId="urn:microsoft.com/office/officeart/2018/2/layout/IconVerticalSolidList"/>
    <dgm:cxn modelId="{85CA1D26-D0DD-4AE2-BA39-64C45DDF55C5}" type="presParOf" srcId="{CAE20C2D-AF66-4816-8432-A8A2DE419CE2}" destId="{08986DF7-78DE-43B2-AB78-185B6AC7CA36}" srcOrd="1" destOrd="0" presId="urn:microsoft.com/office/officeart/2018/2/layout/IconVerticalSolidList"/>
    <dgm:cxn modelId="{7077DD25-37C8-4898-8D8A-862F3BA63654}" type="presParOf" srcId="{CAE20C2D-AF66-4816-8432-A8A2DE419CE2}" destId="{DC75770F-BBEB-45C7-AE05-1283E1FEBA10}" srcOrd="2" destOrd="0" presId="urn:microsoft.com/office/officeart/2018/2/layout/IconVerticalSolidList"/>
    <dgm:cxn modelId="{59EE9A32-1484-444A-BDE8-21F913154D03}" type="presParOf" srcId="{CAE20C2D-AF66-4816-8432-A8A2DE419CE2}" destId="{549A0BCC-6B35-438C-B2F5-938C4F1CFAC1}" srcOrd="3" destOrd="0" presId="urn:microsoft.com/office/officeart/2018/2/layout/IconVerticalSolidList"/>
    <dgm:cxn modelId="{FA4B0B3F-A764-432F-92C8-BD7D1C245154}" type="presParOf" srcId="{CAE20C2D-AF66-4816-8432-A8A2DE419CE2}" destId="{E03B519A-5026-45C9-A612-F1A888967774}" srcOrd="4"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7B3EFF-D016-474C-89B6-0E2E8A7653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691382-E9A4-4BB7-836B-8DC625C524C3}">
      <dgm:prSet custT="1"/>
      <dgm:spPr/>
      <dgm:t>
        <a:bodyPr/>
        <a:lstStyle/>
        <a:p>
          <a:pPr>
            <a:lnSpc>
              <a:spcPct val="100000"/>
            </a:lnSpc>
          </a:pPr>
          <a:r>
            <a:rPr lang="en-NZ" sz="2400" dirty="0"/>
            <a:t>Negative result regarding exacerbations  (and all QoL measures) </a:t>
          </a:r>
          <a:endParaRPr lang="en-US" sz="2400" dirty="0"/>
        </a:p>
      </dgm:t>
    </dgm:pt>
    <dgm:pt modelId="{02ED6027-39F0-4859-9796-EC29BF37F115}" type="parTrans" cxnId="{A1E2D89C-7ED2-4F9C-A1A2-796B7AC7DFFE}">
      <dgm:prSet/>
      <dgm:spPr/>
      <dgm:t>
        <a:bodyPr/>
        <a:lstStyle/>
        <a:p>
          <a:endParaRPr lang="en-US" sz="2400"/>
        </a:p>
      </dgm:t>
    </dgm:pt>
    <dgm:pt modelId="{B4A4D6E6-7957-465A-9C0D-CCBFDF5EA01D}" type="sibTrans" cxnId="{A1E2D89C-7ED2-4F9C-A1A2-796B7AC7DFFE}">
      <dgm:prSet/>
      <dgm:spPr/>
      <dgm:t>
        <a:bodyPr/>
        <a:lstStyle/>
        <a:p>
          <a:endParaRPr lang="en-US" sz="2400"/>
        </a:p>
      </dgm:t>
    </dgm:pt>
    <dgm:pt modelId="{9D1B3D46-63D1-427F-BB67-200E4E92AA57}">
      <dgm:prSet custT="1"/>
      <dgm:spPr/>
      <dgm:t>
        <a:bodyPr/>
        <a:lstStyle/>
        <a:p>
          <a:pPr>
            <a:lnSpc>
              <a:spcPct val="100000"/>
            </a:lnSpc>
          </a:pPr>
          <a:r>
            <a:rPr lang="en-NZ" sz="2400"/>
            <a:t>Subclinical efficacy of tiotropium </a:t>
          </a:r>
          <a:endParaRPr lang="en-US" sz="2400"/>
        </a:p>
      </dgm:t>
    </dgm:pt>
    <dgm:pt modelId="{F88453EF-C137-4E30-A108-6FE6D1731DF3}" type="parTrans" cxnId="{DA627A86-675A-40EA-AC10-C9C870ACD82E}">
      <dgm:prSet/>
      <dgm:spPr/>
      <dgm:t>
        <a:bodyPr/>
        <a:lstStyle/>
        <a:p>
          <a:endParaRPr lang="en-US" sz="2400"/>
        </a:p>
      </dgm:t>
    </dgm:pt>
    <dgm:pt modelId="{5A2F9301-5C04-40A8-82B9-780FB7177BAA}" type="sibTrans" cxnId="{DA627A86-675A-40EA-AC10-C9C870ACD82E}">
      <dgm:prSet/>
      <dgm:spPr/>
      <dgm:t>
        <a:bodyPr/>
        <a:lstStyle/>
        <a:p>
          <a:endParaRPr lang="en-US" sz="2400"/>
        </a:p>
      </dgm:t>
    </dgm:pt>
    <dgm:pt modelId="{29AA9988-4203-4D60-98F1-4D17EC1995A0}">
      <dgm:prSet custT="1"/>
      <dgm:spPr/>
      <dgm:t>
        <a:bodyPr/>
        <a:lstStyle/>
        <a:p>
          <a:pPr>
            <a:lnSpc>
              <a:spcPct val="100000"/>
            </a:lnSpc>
          </a:pPr>
          <a:r>
            <a:rPr lang="en-NZ" sz="2400"/>
            <a:t>Investigations into the aetiology of bronchiectasis are shifting towards microbiome.</a:t>
          </a:r>
          <a:endParaRPr lang="en-US" sz="2400"/>
        </a:p>
      </dgm:t>
    </dgm:pt>
    <dgm:pt modelId="{1993FE17-4CC5-4DCA-A493-187D62B45529}" type="parTrans" cxnId="{CF837E36-7FF9-4532-A4FB-8FF99412D891}">
      <dgm:prSet/>
      <dgm:spPr/>
      <dgm:t>
        <a:bodyPr/>
        <a:lstStyle/>
        <a:p>
          <a:endParaRPr lang="en-US" sz="2400"/>
        </a:p>
      </dgm:t>
    </dgm:pt>
    <dgm:pt modelId="{B75D7AE9-DDBA-4BB2-9894-18892E5E4C17}" type="sibTrans" cxnId="{CF837E36-7FF9-4532-A4FB-8FF99412D891}">
      <dgm:prSet/>
      <dgm:spPr/>
      <dgm:t>
        <a:bodyPr/>
        <a:lstStyle/>
        <a:p>
          <a:endParaRPr lang="en-US" sz="2400"/>
        </a:p>
      </dgm:t>
    </dgm:pt>
    <dgm:pt modelId="{DF88B579-46C7-45ED-BBFA-6CE8A2AD19B4}" type="pres">
      <dgm:prSet presAssocID="{077B3EFF-D016-474C-89B6-0E2E8A765368}" presName="root" presStyleCnt="0">
        <dgm:presLayoutVars>
          <dgm:dir/>
          <dgm:resizeHandles val="exact"/>
        </dgm:presLayoutVars>
      </dgm:prSet>
      <dgm:spPr/>
    </dgm:pt>
    <dgm:pt modelId="{0E88E877-2C6B-4C93-8BD3-1671CD97DB6E}" type="pres">
      <dgm:prSet presAssocID="{03691382-E9A4-4BB7-836B-8DC625C524C3}" presName="compNode" presStyleCnt="0"/>
      <dgm:spPr/>
    </dgm:pt>
    <dgm:pt modelId="{AD2102B7-5ADA-4B4F-A66F-9668AFDCA719}" type="pres">
      <dgm:prSet presAssocID="{03691382-E9A4-4BB7-836B-8DC625C524C3}" presName="bgRect" presStyleLbl="bgShp" presStyleIdx="0" presStyleCnt="3"/>
      <dgm:spPr/>
    </dgm:pt>
    <dgm:pt modelId="{5900171E-5A51-4737-86C1-7B6975753296}" type="pres">
      <dgm:prSet presAssocID="{03691382-E9A4-4BB7-836B-8DC625C524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rning"/>
        </a:ext>
      </dgm:extLst>
    </dgm:pt>
    <dgm:pt modelId="{957024B3-6760-4443-98F7-B49A0C2AFAE7}" type="pres">
      <dgm:prSet presAssocID="{03691382-E9A4-4BB7-836B-8DC625C524C3}" presName="spaceRect" presStyleCnt="0"/>
      <dgm:spPr/>
    </dgm:pt>
    <dgm:pt modelId="{69075F78-3586-499D-8610-4C5531E03450}" type="pres">
      <dgm:prSet presAssocID="{03691382-E9A4-4BB7-836B-8DC625C524C3}" presName="parTx" presStyleLbl="revTx" presStyleIdx="0" presStyleCnt="3">
        <dgm:presLayoutVars>
          <dgm:chMax val="0"/>
          <dgm:chPref val="0"/>
        </dgm:presLayoutVars>
      </dgm:prSet>
      <dgm:spPr/>
    </dgm:pt>
    <dgm:pt modelId="{6529A85E-00A7-4316-BA96-63AD9D3923D1}" type="pres">
      <dgm:prSet presAssocID="{B4A4D6E6-7957-465A-9C0D-CCBFDF5EA01D}" presName="sibTrans" presStyleCnt="0"/>
      <dgm:spPr/>
    </dgm:pt>
    <dgm:pt modelId="{B6D003C6-1500-4D0A-B3C3-536E97E902DE}" type="pres">
      <dgm:prSet presAssocID="{9D1B3D46-63D1-427F-BB67-200E4E92AA57}" presName="compNode" presStyleCnt="0"/>
      <dgm:spPr/>
    </dgm:pt>
    <dgm:pt modelId="{9B983E5F-609E-4C5F-8CE9-E261F5E08FF0}" type="pres">
      <dgm:prSet presAssocID="{9D1B3D46-63D1-427F-BB67-200E4E92AA57}" presName="bgRect" presStyleLbl="bgShp" presStyleIdx="1" presStyleCnt="3"/>
      <dgm:spPr/>
    </dgm:pt>
    <dgm:pt modelId="{B798BF6F-278C-4B61-8662-BF2F1E0362EF}" type="pres">
      <dgm:prSet presAssocID="{9D1B3D46-63D1-427F-BB67-200E4E92AA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2D26ADB6-BB7F-43EC-8C26-EDE56510E7C5}" type="pres">
      <dgm:prSet presAssocID="{9D1B3D46-63D1-427F-BB67-200E4E92AA57}" presName="spaceRect" presStyleCnt="0"/>
      <dgm:spPr/>
    </dgm:pt>
    <dgm:pt modelId="{2C1668E1-8421-4C65-BCF0-3AF68A2C5DA0}" type="pres">
      <dgm:prSet presAssocID="{9D1B3D46-63D1-427F-BB67-200E4E92AA57}" presName="parTx" presStyleLbl="revTx" presStyleIdx="1" presStyleCnt="3">
        <dgm:presLayoutVars>
          <dgm:chMax val="0"/>
          <dgm:chPref val="0"/>
        </dgm:presLayoutVars>
      </dgm:prSet>
      <dgm:spPr/>
    </dgm:pt>
    <dgm:pt modelId="{D7C4BC5C-1F6D-46D3-82DA-1EC73DD65693}" type="pres">
      <dgm:prSet presAssocID="{5A2F9301-5C04-40A8-82B9-780FB7177BAA}" presName="sibTrans" presStyleCnt="0"/>
      <dgm:spPr/>
    </dgm:pt>
    <dgm:pt modelId="{AD960C8D-6446-4B90-94E3-6A8223FB56E4}" type="pres">
      <dgm:prSet presAssocID="{29AA9988-4203-4D60-98F1-4D17EC1995A0}" presName="compNode" presStyleCnt="0"/>
      <dgm:spPr/>
    </dgm:pt>
    <dgm:pt modelId="{D021245E-A24F-44B2-B344-93B5158C4070}" type="pres">
      <dgm:prSet presAssocID="{29AA9988-4203-4D60-98F1-4D17EC1995A0}" presName="bgRect" presStyleLbl="bgShp" presStyleIdx="2" presStyleCnt="3"/>
      <dgm:spPr/>
    </dgm:pt>
    <dgm:pt modelId="{511E33C7-D5AB-4EB0-A3D2-5BBA90BB6608}" type="pres">
      <dgm:prSet presAssocID="{29AA9988-4203-4D60-98F1-4D17EC1995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21A3CF58-9A4C-41D8-9F7F-6083139D756F}" type="pres">
      <dgm:prSet presAssocID="{29AA9988-4203-4D60-98F1-4D17EC1995A0}" presName="spaceRect" presStyleCnt="0"/>
      <dgm:spPr/>
    </dgm:pt>
    <dgm:pt modelId="{FB96E48F-8236-4C5A-9EE3-7018809403CF}" type="pres">
      <dgm:prSet presAssocID="{29AA9988-4203-4D60-98F1-4D17EC1995A0}" presName="parTx" presStyleLbl="revTx" presStyleIdx="2" presStyleCnt="3">
        <dgm:presLayoutVars>
          <dgm:chMax val="0"/>
          <dgm:chPref val="0"/>
        </dgm:presLayoutVars>
      </dgm:prSet>
      <dgm:spPr/>
    </dgm:pt>
  </dgm:ptLst>
  <dgm:cxnLst>
    <dgm:cxn modelId="{2C4A730E-76BF-44F6-B491-935A54E42F0B}" type="presOf" srcId="{29AA9988-4203-4D60-98F1-4D17EC1995A0}" destId="{FB96E48F-8236-4C5A-9EE3-7018809403CF}" srcOrd="0" destOrd="0" presId="urn:microsoft.com/office/officeart/2018/2/layout/IconVerticalSolidList"/>
    <dgm:cxn modelId="{CF837E36-7FF9-4532-A4FB-8FF99412D891}" srcId="{077B3EFF-D016-474C-89B6-0E2E8A765368}" destId="{29AA9988-4203-4D60-98F1-4D17EC1995A0}" srcOrd="2" destOrd="0" parTransId="{1993FE17-4CC5-4DCA-A493-187D62B45529}" sibTransId="{B75D7AE9-DDBA-4BB2-9894-18892E5E4C17}"/>
    <dgm:cxn modelId="{3C34DE3D-74DA-47D1-8311-ADFA3AF0A227}" type="presOf" srcId="{9D1B3D46-63D1-427F-BB67-200E4E92AA57}" destId="{2C1668E1-8421-4C65-BCF0-3AF68A2C5DA0}" srcOrd="0" destOrd="0" presId="urn:microsoft.com/office/officeart/2018/2/layout/IconVerticalSolidList"/>
    <dgm:cxn modelId="{5F54B54B-2C80-4C4A-9536-AAADDE56FB85}" type="presOf" srcId="{03691382-E9A4-4BB7-836B-8DC625C524C3}" destId="{69075F78-3586-499D-8610-4C5531E03450}" srcOrd="0" destOrd="0" presId="urn:microsoft.com/office/officeart/2018/2/layout/IconVerticalSolidList"/>
    <dgm:cxn modelId="{DA627A86-675A-40EA-AC10-C9C870ACD82E}" srcId="{077B3EFF-D016-474C-89B6-0E2E8A765368}" destId="{9D1B3D46-63D1-427F-BB67-200E4E92AA57}" srcOrd="1" destOrd="0" parTransId="{F88453EF-C137-4E30-A108-6FE6D1731DF3}" sibTransId="{5A2F9301-5C04-40A8-82B9-780FB7177BAA}"/>
    <dgm:cxn modelId="{A1E2D89C-7ED2-4F9C-A1A2-796B7AC7DFFE}" srcId="{077B3EFF-D016-474C-89B6-0E2E8A765368}" destId="{03691382-E9A4-4BB7-836B-8DC625C524C3}" srcOrd="0" destOrd="0" parTransId="{02ED6027-39F0-4859-9796-EC29BF37F115}" sibTransId="{B4A4D6E6-7957-465A-9C0D-CCBFDF5EA01D}"/>
    <dgm:cxn modelId="{4DC02FCB-C3B8-4F08-9A1F-AB58CFE412CB}" type="presOf" srcId="{077B3EFF-D016-474C-89B6-0E2E8A765368}" destId="{DF88B579-46C7-45ED-BBFA-6CE8A2AD19B4}" srcOrd="0" destOrd="0" presId="urn:microsoft.com/office/officeart/2018/2/layout/IconVerticalSolidList"/>
    <dgm:cxn modelId="{7D1BEC22-EC1C-462C-A732-8560F8374410}" type="presParOf" srcId="{DF88B579-46C7-45ED-BBFA-6CE8A2AD19B4}" destId="{0E88E877-2C6B-4C93-8BD3-1671CD97DB6E}" srcOrd="0" destOrd="0" presId="urn:microsoft.com/office/officeart/2018/2/layout/IconVerticalSolidList"/>
    <dgm:cxn modelId="{6DC0A950-AD1C-40B2-A445-25960F6F3687}" type="presParOf" srcId="{0E88E877-2C6B-4C93-8BD3-1671CD97DB6E}" destId="{AD2102B7-5ADA-4B4F-A66F-9668AFDCA719}" srcOrd="0" destOrd="0" presId="urn:microsoft.com/office/officeart/2018/2/layout/IconVerticalSolidList"/>
    <dgm:cxn modelId="{01E08476-C9FC-4D0B-A9B6-0696551BAC48}" type="presParOf" srcId="{0E88E877-2C6B-4C93-8BD3-1671CD97DB6E}" destId="{5900171E-5A51-4737-86C1-7B6975753296}" srcOrd="1" destOrd="0" presId="urn:microsoft.com/office/officeart/2018/2/layout/IconVerticalSolidList"/>
    <dgm:cxn modelId="{FD0B939A-55B3-4E66-988E-950EB2D006A5}" type="presParOf" srcId="{0E88E877-2C6B-4C93-8BD3-1671CD97DB6E}" destId="{957024B3-6760-4443-98F7-B49A0C2AFAE7}" srcOrd="2" destOrd="0" presId="urn:microsoft.com/office/officeart/2018/2/layout/IconVerticalSolidList"/>
    <dgm:cxn modelId="{B3F793FB-90E4-4E5F-8F88-E92C6EA965C2}" type="presParOf" srcId="{0E88E877-2C6B-4C93-8BD3-1671CD97DB6E}" destId="{69075F78-3586-499D-8610-4C5531E03450}" srcOrd="3" destOrd="0" presId="urn:microsoft.com/office/officeart/2018/2/layout/IconVerticalSolidList"/>
    <dgm:cxn modelId="{78AB1BC9-4C49-40E6-A939-AE290BA7E7C3}" type="presParOf" srcId="{DF88B579-46C7-45ED-BBFA-6CE8A2AD19B4}" destId="{6529A85E-00A7-4316-BA96-63AD9D3923D1}" srcOrd="1" destOrd="0" presId="urn:microsoft.com/office/officeart/2018/2/layout/IconVerticalSolidList"/>
    <dgm:cxn modelId="{3A51A3E3-9CD2-4651-B06B-56E88ACD0447}" type="presParOf" srcId="{DF88B579-46C7-45ED-BBFA-6CE8A2AD19B4}" destId="{B6D003C6-1500-4D0A-B3C3-536E97E902DE}" srcOrd="2" destOrd="0" presId="urn:microsoft.com/office/officeart/2018/2/layout/IconVerticalSolidList"/>
    <dgm:cxn modelId="{3BF38F58-BD7F-4057-B0C8-1A7E98AF69CE}" type="presParOf" srcId="{B6D003C6-1500-4D0A-B3C3-536E97E902DE}" destId="{9B983E5F-609E-4C5F-8CE9-E261F5E08FF0}" srcOrd="0" destOrd="0" presId="urn:microsoft.com/office/officeart/2018/2/layout/IconVerticalSolidList"/>
    <dgm:cxn modelId="{C27F1FA4-A3B5-4315-A6AB-F2F761E97E9A}" type="presParOf" srcId="{B6D003C6-1500-4D0A-B3C3-536E97E902DE}" destId="{B798BF6F-278C-4B61-8662-BF2F1E0362EF}" srcOrd="1" destOrd="0" presId="urn:microsoft.com/office/officeart/2018/2/layout/IconVerticalSolidList"/>
    <dgm:cxn modelId="{3CA6710F-E164-4535-9A5A-9D3F556BD439}" type="presParOf" srcId="{B6D003C6-1500-4D0A-B3C3-536E97E902DE}" destId="{2D26ADB6-BB7F-43EC-8C26-EDE56510E7C5}" srcOrd="2" destOrd="0" presId="urn:microsoft.com/office/officeart/2018/2/layout/IconVerticalSolidList"/>
    <dgm:cxn modelId="{B4B38B21-2220-4ECC-86D5-C1D8BEEAE4BE}" type="presParOf" srcId="{B6D003C6-1500-4D0A-B3C3-536E97E902DE}" destId="{2C1668E1-8421-4C65-BCF0-3AF68A2C5DA0}" srcOrd="3" destOrd="0" presId="urn:microsoft.com/office/officeart/2018/2/layout/IconVerticalSolidList"/>
    <dgm:cxn modelId="{74D160A5-E785-4BD0-8BDC-B358820AC69E}" type="presParOf" srcId="{DF88B579-46C7-45ED-BBFA-6CE8A2AD19B4}" destId="{D7C4BC5C-1F6D-46D3-82DA-1EC73DD65693}" srcOrd="3" destOrd="0" presId="urn:microsoft.com/office/officeart/2018/2/layout/IconVerticalSolidList"/>
    <dgm:cxn modelId="{AEB7D77B-E1BE-48AD-872B-2575B4E63FD2}" type="presParOf" srcId="{DF88B579-46C7-45ED-BBFA-6CE8A2AD19B4}" destId="{AD960C8D-6446-4B90-94E3-6A8223FB56E4}" srcOrd="4" destOrd="0" presId="urn:microsoft.com/office/officeart/2018/2/layout/IconVerticalSolidList"/>
    <dgm:cxn modelId="{3C3960AA-5773-4DC6-B028-D17C92551373}" type="presParOf" srcId="{AD960C8D-6446-4B90-94E3-6A8223FB56E4}" destId="{D021245E-A24F-44B2-B344-93B5158C4070}" srcOrd="0" destOrd="0" presId="urn:microsoft.com/office/officeart/2018/2/layout/IconVerticalSolidList"/>
    <dgm:cxn modelId="{D814EFCE-77E0-418F-860A-392BC9AF668D}" type="presParOf" srcId="{AD960C8D-6446-4B90-94E3-6A8223FB56E4}" destId="{511E33C7-D5AB-4EB0-A3D2-5BBA90BB6608}" srcOrd="1" destOrd="0" presId="urn:microsoft.com/office/officeart/2018/2/layout/IconVerticalSolidList"/>
    <dgm:cxn modelId="{784F09F3-B493-4C83-A3AD-D76EBEE22F91}" type="presParOf" srcId="{AD960C8D-6446-4B90-94E3-6A8223FB56E4}" destId="{21A3CF58-9A4C-41D8-9F7F-6083139D756F}" srcOrd="2" destOrd="0" presId="urn:microsoft.com/office/officeart/2018/2/layout/IconVerticalSolidList"/>
    <dgm:cxn modelId="{61D4023F-0F1A-4E54-B6CA-0213C8540937}" type="presParOf" srcId="{AD960C8D-6446-4B90-94E3-6A8223FB56E4}" destId="{FB96E48F-8236-4C5A-9EE3-7018809403CF}"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8DEB9-ABF0-4464-B932-8B1525174111}">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3AD8A-8DB8-44B4-8E95-C17C95F2A045}">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NZ" sz="2700" kern="1200" dirty="0"/>
            <a:t>Exacerbation as primary outcome allows information from partial follow-up.</a:t>
          </a:r>
          <a:endParaRPr lang="en-US" sz="2700" kern="1200" dirty="0"/>
        </a:p>
      </dsp:txBody>
      <dsp:txXfrm>
        <a:off x="0" y="0"/>
        <a:ext cx="6797675" cy="1412477"/>
      </dsp:txXfrm>
    </dsp:sp>
    <dsp:sp modelId="{FB0D5EEF-DAAA-45D5-AC54-A7B6FAD01DCE}">
      <dsp:nvSpPr>
        <dsp:cNvPr id="0" name=""/>
        <dsp:cNvSpPr/>
      </dsp:nvSpPr>
      <dsp:spPr>
        <a:xfrm>
          <a:off x="0" y="1412478"/>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A45D9-3ECC-4621-B15F-C815AD094007}">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NZ" sz="2700" kern="1200" dirty="0"/>
            <a:t>Base attrition probability + Attrition schemes</a:t>
          </a:r>
          <a:endParaRPr lang="en-US" sz="2700" kern="1200" dirty="0"/>
        </a:p>
      </dsp:txBody>
      <dsp:txXfrm>
        <a:off x="0" y="1412477"/>
        <a:ext cx="6797675" cy="1412477"/>
      </dsp:txXfrm>
    </dsp:sp>
    <dsp:sp modelId="{4F73CFA1-4942-4295-8F18-350FD2AEEEB5}">
      <dsp:nvSpPr>
        <dsp:cNvPr id="0" name=""/>
        <dsp:cNvSpPr/>
      </dsp:nvSpPr>
      <dsp:spPr>
        <a:xfrm>
          <a:off x="0" y="282495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D1519-9F7E-4DD1-9A65-D1C6DD0F1172}">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NZ" sz="2700" kern="1200" dirty="0"/>
            <a:t>Targeting detection of a rate ratio Tx/Control of 2/3.</a:t>
          </a:r>
          <a:endParaRPr lang="en-US" sz="2700" kern="1200" dirty="0"/>
        </a:p>
      </dsp:txBody>
      <dsp:txXfrm>
        <a:off x="0" y="2824955"/>
        <a:ext cx="6797675" cy="1412477"/>
      </dsp:txXfrm>
    </dsp:sp>
    <dsp:sp modelId="{ED8A55AE-CCA0-45D4-8493-02A5E6CF803B}">
      <dsp:nvSpPr>
        <dsp:cNvPr id="0" name=""/>
        <dsp:cNvSpPr/>
      </dsp:nvSpPr>
      <dsp:spPr>
        <a:xfrm>
          <a:off x="0" y="4237434"/>
          <a:ext cx="6797675"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EDFF5-F229-433E-8B94-46A2F1E6CE62}">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NZ" sz="2700" kern="1200" dirty="0"/>
            <a:t>Needed covariance between periods within participant; control of mean; control of overdispersion; allowing for loss to follow-up.</a:t>
          </a:r>
          <a:endParaRPr lang="en-US" sz="2700" kern="1200" dirty="0"/>
        </a:p>
      </dsp:txBody>
      <dsp:txXfrm>
        <a:off x="0" y="4237433"/>
        <a:ext cx="6797675" cy="1412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92AFE-B62F-41CD-B9DC-E0D738EA5814}">
      <dsp:nvSpPr>
        <dsp:cNvPr id="0" name=""/>
        <dsp:cNvSpPr/>
      </dsp:nvSpPr>
      <dsp:spPr>
        <a:xfrm>
          <a:off x="229687" y="3034002"/>
          <a:ext cx="1810943"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Oct. 2010</a:t>
          </a:r>
        </a:p>
      </dsp:txBody>
      <dsp:txXfrm>
        <a:off x="229687" y="3034002"/>
        <a:ext cx="1810943" cy="638440"/>
      </dsp:txXfrm>
    </dsp:sp>
    <dsp:sp modelId="{9B32E640-E849-4F3C-9E9D-D26D31F4F5A7}">
      <dsp:nvSpPr>
        <dsp:cNvPr id="0" name=""/>
        <dsp:cNvSpPr/>
      </dsp:nvSpPr>
      <dsp:spPr>
        <a:xfrm>
          <a:off x="0" y="2711957"/>
          <a:ext cx="6797675" cy="22599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3FCF10-386B-4EF6-9B2B-E2367BBB5871}">
      <dsp:nvSpPr>
        <dsp:cNvPr id="0" name=""/>
        <dsp:cNvSpPr/>
      </dsp:nvSpPr>
      <dsp:spPr>
        <a:xfrm>
          <a:off x="139139" y="864789"/>
          <a:ext cx="1992037" cy="88668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Expression of interest (EOI) submitted</a:t>
          </a:r>
        </a:p>
      </dsp:txBody>
      <dsp:txXfrm>
        <a:off x="139139" y="864789"/>
        <a:ext cx="1992037" cy="886683"/>
      </dsp:txXfrm>
    </dsp:sp>
    <dsp:sp modelId="{BDA9DBFA-810F-45A7-82FC-1C2D829E25E6}">
      <dsp:nvSpPr>
        <dsp:cNvPr id="0" name=""/>
        <dsp:cNvSpPr/>
      </dsp:nvSpPr>
      <dsp:spPr>
        <a:xfrm>
          <a:off x="1135158" y="1751472"/>
          <a:ext cx="0" cy="96048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34FE129C-3D78-4CE7-B137-E9D1AB8654E0}">
      <dsp:nvSpPr>
        <dsp:cNvPr id="0" name=""/>
        <dsp:cNvSpPr/>
      </dsp:nvSpPr>
      <dsp:spPr>
        <a:xfrm>
          <a:off x="1361526" y="1977469"/>
          <a:ext cx="1810943"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Jan. 2011</a:t>
          </a:r>
        </a:p>
      </dsp:txBody>
      <dsp:txXfrm>
        <a:off x="1361526" y="1977469"/>
        <a:ext cx="1810943" cy="638440"/>
      </dsp:txXfrm>
    </dsp:sp>
    <dsp:sp modelId="{1F69FC23-64C2-45FD-91E7-CF861300B88F}">
      <dsp:nvSpPr>
        <dsp:cNvPr id="0" name=""/>
        <dsp:cNvSpPr/>
      </dsp:nvSpPr>
      <dsp:spPr>
        <a:xfrm>
          <a:off x="1270979" y="3898439"/>
          <a:ext cx="1992037" cy="1083723"/>
        </a:xfrm>
        <a:prstGeom prst="rect">
          <a:avLst/>
        </a:prstGeom>
        <a:solidFill>
          <a:schemeClr val="accent2">
            <a:tint val="40000"/>
            <a:alpha val="90000"/>
            <a:hueOff val="65717"/>
            <a:satOff val="-10912"/>
            <a:lumOff val="-642"/>
            <a:alphaOff val="0"/>
          </a:schemeClr>
        </a:solidFill>
        <a:ln w="15875" cap="flat" cmpd="sng" algn="ctr">
          <a:solidFill>
            <a:schemeClr val="accent2">
              <a:tint val="40000"/>
              <a:alpha val="90000"/>
              <a:hueOff val="65717"/>
              <a:satOff val="-10912"/>
              <a:lumOff val="-6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EOI results - Invitation to submit a full application (50% of applicants)</a:t>
          </a:r>
        </a:p>
      </dsp:txBody>
      <dsp:txXfrm>
        <a:off x="1270979" y="3898439"/>
        <a:ext cx="1992037" cy="1083723"/>
      </dsp:txXfrm>
    </dsp:sp>
    <dsp:sp modelId="{12BC53BD-C9B4-41CF-96C1-98D20BCF91BA}">
      <dsp:nvSpPr>
        <dsp:cNvPr id="0" name=""/>
        <dsp:cNvSpPr/>
      </dsp:nvSpPr>
      <dsp:spPr>
        <a:xfrm>
          <a:off x="2266998" y="2937954"/>
          <a:ext cx="0" cy="960485"/>
        </a:xfrm>
        <a:prstGeom prst="line">
          <a:avLst/>
        </a:prstGeom>
        <a:solidFill>
          <a:schemeClr val="accent2">
            <a:hueOff val="8838"/>
            <a:satOff val="-8622"/>
            <a:lumOff val="-442"/>
            <a:alphaOff val="0"/>
          </a:schemeClr>
        </a:solidFill>
        <a:ln w="6350" cap="flat" cmpd="sng" algn="ctr">
          <a:solidFill>
            <a:schemeClr val="accent2">
              <a:hueOff val="8838"/>
              <a:satOff val="-8622"/>
              <a:lumOff val="-442"/>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F8FA5B3-CB1F-4807-8BCD-38EC93DC17E6}">
      <dsp:nvSpPr>
        <dsp:cNvPr id="0" name=""/>
        <dsp:cNvSpPr/>
      </dsp:nvSpPr>
      <dsp:spPr>
        <a:xfrm>
          <a:off x="1064534" y="2754332"/>
          <a:ext cx="141247" cy="14124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258531C4-664E-4A1E-BFA5-CF7B0CEA3B07}">
      <dsp:nvSpPr>
        <dsp:cNvPr id="0" name=""/>
        <dsp:cNvSpPr/>
      </dsp:nvSpPr>
      <dsp:spPr>
        <a:xfrm>
          <a:off x="2196374" y="2754332"/>
          <a:ext cx="141247" cy="14124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06098B23-80DD-4BAE-AB77-250F00DC8764}">
      <dsp:nvSpPr>
        <dsp:cNvPr id="0" name=""/>
        <dsp:cNvSpPr/>
      </dsp:nvSpPr>
      <dsp:spPr>
        <a:xfrm>
          <a:off x="2493365" y="3034002"/>
          <a:ext cx="1810943"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Mar. 2011</a:t>
          </a:r>
        </a:p>
      </dsp:txBody>
      <dsp:txXfrm>
        <a:off x="2493365" y="3034002"/>
        <a:ext cx="1810943" cy="638440"/>
      </dsp:txXfrm>
    </dsp:sp>
    <dsp:sp modelId="{979E25C0-0B92-42C6-A141-26F218BDEE2A}">
      <dsp:nvSpPr>
        <dsp:cNvPr id="0" name=""/>
        <dsp:cNvSpPr/>
      </dsp:nvSpPr>
      <dsp:spPr>
        <a:xfrm>
          <a:off x="2402818" y="963309"/>
          <a:ext cx="1992037" cy="788162"/>
        </a:xfrm>
        <a:prstGeom prst="rect">
          <a:avLst/>
        </a:prstGeom>
        <a:solidFill>
          <a:schemeClr val="accent2">
            <a:tint val="40000"/>
            <a:alpha val="90000"/>
            <a:hueOff val="131434"/>
            <a:satOff val="-21823"/>
            <a:lumOff val="-1283"/>
            <a:alphaOff val="0"/>
          </a:schemeClr>
        </a:solidFill>
        <a:ln w="15875" cap="flat" cmpd="sng" algn="ctr">
          <a:solidFill>
            <a:schemeClr val="accent2">
              <a:tint val="40000"/>
              <a:alpha val="90000"/>
              <a:hueOff val="131434"/>
              <a:satOff val="-21823"/>
              <a:lumOff val="-12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Full proposal submission</a:t>
          </a:r>
        </a:p>
      </dsp:txBody>
      <dsp:txXfrm>
        <a:off x="2402818" y="963309"/>
        <a:ext cx="1992037" cy="788162"/>
      </dsp:txXfrm>
    </dsp:sp>
    <dsp:sp modelId="{40DA9576-4C2B-46F8-BF42-168F304620DE}">
      <dsp:nvSpPr>
        <dsp:cNvPr id="0" name=""/>
        <dsp:cNvSpPr/>
      </dsp:nvSpPr>
      <dsp:spPr>
        <a:xfrm>
          <a:off x="3398837" y="1751472"/>
          <a:ext cx="0" cy="960485"/>
        </a:xfrm>
        <a:prstGeom prst="line">
          <a:avLst/>
        </a:prstGeom>
        <a:solidFill>
          <a:schemeClr val="accent2">
            <a:hueOff val="17677"/>
            <a:satOff val="-17244"/>
            <a:lumOff val="-883"/>
            <a:alphaOff val="0"/>
          </a:schemeClr>
        </a:solidFill>
        <a:ln w="6350" cap="flat" cmpd="sng" algn="ctr">
          <a:solidFill>
            <a:schemeClr val="accent2">
              <a:hueOff val="17677"/>
              <a:satOff val="-17244"/>
              <a:lumOff val="-883"/>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E676986-FB21-4F16-9DC2-B8EE1208ACED}">
      <dsp:nvSpPr>
        <dsp:cNvPr id="0" name=""/>
        <dsp:cNvSpPr/>
      </dsp:nvSpPr>
      <dsp:spPr>
        <a:xfrm>
          <a:off x="3625205" y="1977469"/>
          <a:ext cx="1810943"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Apr. 2011</a:t>
          </a:r>
        </a:p>
      </dsp:txBody>
      <dsp:txXfrm>
        <a:off x="3625205" y="1977469"/>
        <a:ext cx="1810943" cy="638440"/>
      </dsp:txXfrm>
    </dsp:sp>
    <dsp:sp modelId="{4FA1CF80-D866-4EF1-92A1-1C713EDF22EA}">
      <dsp:nvSpPr>
        <dsp:cNvPr id="0" name=""/>
        <dsp:cNvSpPr/>
      </dsp:nvSpPr>
      <dsp:spPr>
        <a:xfrm>
          <a:off x="3534658" y="3898439"/>
          <a:ext cx="1992037" cy="788162"/>
        </a:xfrm>
        <a:prstGeom prst="rect">
          <a:avLst/>
        </a:prstGeom>
        <a:solidFill>
          <a:schemeClr val="accent2">
            <a:tint val="40000"/>
            <a:alpha val="90000"/>
            <a:hueOff val="197150"/>
            <a:satOff val="-32735"/>
            <a:lumOff val="-1925"/>
            <a:alphaOff val="0"/>
          </a:schemeClr>
        </a:solidFill>
        <a:ln w="15875" cap="flat" cmpd="sng" algn="ctr">
          <a:solidFill>
            <a:schemeClr val="accent2">
              <a:tint val="40000"/>
              <a:alpha val="90000"/>
              <a:hueOff val="197150"/>
              <a:satOff val="-32735"/>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External reviews and rebuttal</a:t>
          </a:r>
        </a:p>
      </dsp:txBody>
      <dsp:txXfrm>
        <a:off x="3534658" y="3898439"/>
        <a:ext cx="1992037" cy="788162"/>
      </dsp:txXfrm>
    </dsp:sp>
    <dsp:sp modelId="{08E81CB8-A1A6-4190-91CC-191628A46F92}">
      <dsp:nvSpPr>
        <dsp:cNvPr id="0" name=""/>
        <dsp:cNvSpPr/>
      </dsp:nvSpPr>
      <dsp:spPr>
        <a:xfrm>
          <a:off x="4530676" y="2937954"/>
          <a:ext cx="0" cy="960485"/>
        </a:xfrm>
        <a:prstGeom prst="line">
          <a:avLst/>
        </a:prstGeom>
        <a:solidFill>
          <a:schemeClr val="accent2">
            <a:hueOff val="26515"/>
            <a:satOff val="-25865"/>
            <a:lumOff val="-1325"/>
            <a:alphaOff val="0"/>
          </a:schemeClr>
        </a:solidFill>
        <a:ln w="6350" cap="flat" cmpd="sng" algn="ctr">
          <a:solidFill>
            <a:schemeClr val="accent2">
              <a:hueOff val="26515"/>
              <a:satOff val="-25865"/>
              <a:lumOff val="-1325"/>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C7D1D3C-2A60-4538-B9B4-0FE47410205B}">
      <dsp:nvSpPr>
        <dsp:cNvPr id="0" name=""/>
        <dsp:cNvSpPr/>
      </dsp:nvSpPr>
      <dsp:spPr>
        <a:xfrm>
          <a:off x="3328213" y="2754332"/>
          <a:ext cx="141247" cy="14124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B99DC41-9865-4067-9DDE-6084E60E316A}">
      <dsp:nvSpPr>
        <dsp:cNvPr id="0" name=""/>
        <dsp:cNvSpPr/>
      </dsp:nvSpPr>
      <dsp:spPr>
        <a:xfrm>
          <a:off x="4460053" y="2754332"/>
          <a:ext cx="141247" cy="14124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D3A97CD4-A8A4-4D61-91F7-5A110DABCDBA}">
      <dsp:nvSpPr>
        <dsp:cNvPr id="0" name=""/>
        <dsp:cNvSpPr/>
      </dsp:nvSpPr>
      <dsp:spPr>
        <a:xfrm>
          <a:off x="4757044" y="3034002"/>
          <a:ext cx="1810943"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June 2011</a:t>
          </a:r>
        </a:p>
      </dsp:txBody>
      <dsp:txXfrm>
        <a:off x="4757044" y="3034002"/>
        <a:ext cx="1810943" cy="638440"/>
      </dsp:txXfrm>
    </dsp:sp>
    <dsp:sp modelId="{A8954248-AD01-40C3-947D-67EEF36E7BBA}">
      <dsp:nvSpPr>
        <dsp:cNvPr id="0" name=""/>
        <dsp:cNvSpPr/>
      </dsp:nvSpPr>
      <dsp:spPr>
        <a:xfrm>
          <a:off x="4666497" y="963309"/>
          <a:ext cx="1992037" cy="788162"/>
        </a:xfrm>
        <a:prstGeom prst="rect">
          <a:avLst/>
        </a:prstGeom>
        <a:solidFill>
          <a:schemeClr val="accent2">
            <a:tint val="40000"/>
            <a:alpha val="90000"/>
            <a:hueOff val="262867"/>
            <a:satOff val="-43647"/>
            <a:lumOff val="-2566"/>
            <a:alphaOff val="0"/>
          </a:schemeClr>
        </a:solidFill>
        <a:ln w="15875" cap="flat" cmpd="sng" algn="ctr">
          <a:solidFill>
            <a:schemeClr val="accent2">
              <a:tint val="40000"/>
              <a:alpha val="90000"/>
              <a:hueOff val="262867"/>
              <a:satOff val="-43647"/>
              <a:lumOff val="-25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Full proposal results</a:t>
          </a:r>
        </a:p>
      </dsp:txBody>
      <dsp:txXfrm>
        <a:off x="4666497" y="963309"/>
        <a:ext cx="1992037" cy="788162"/>
      </dsp:txXfrm>
    </dsp:sp>
    <dsp:sp modelId="{A8F1C2E4-B2CE-46B1-A163-2490D94A14B3}">
      <dsp:nvSpPr>
        <dsp:cNvPr id="0" name=""/>
        <dsp:cNvSpPr/>
      </dsp:nvSpPr>
      <dsp:spPr>
        <a:xfrm>
          <a:off x="5662516" y="1751472"/>
          <a:ext cx="0" cy="960485"/>
        </a:xfrm>
        <a:prstGeom prst="line">
          <a:avLst/>
        </a:prstGeom>
        <a:solidFill>
          <a:schemeClr val="accent2">
            <a:hueOff val="35353"/>
            <a:satOff val="-34487"/>
            <a:lumOff val="-1766"/>
            <a:alphaOff val="0"/>
          </a:schemeClr>
        </a:solidFill>
        <a:ln w="6350" cap="flat" cmpd="sng" algn="ctr">
          <a:solidFill>
            <a:schemeClr val="accent2">
              <a:hueOff val="35353"/>
              <a:satOff val="-34487"/>
              <a:lumOff val="-1766"/>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D47A4E5-6358-430E-AB66-0F3B5514D483}">
      <dsp:nvSpPr>
        <dsp:cNvPr id="0" name=""/>
        <dsp:cNvSpPr/>
      </dsp:nvSpPr>
      <dsp:spPr>
        <a:xfrm>
          <a:off x="5591892" y="2754332"/>
          <a:ext cx="141247" cy="14124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1428D-F9B8-4331-BC0D-9164CB580199}">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D9369-DFEE-4A06-8BD9-084D94303A41}">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NZ" sz="2800" kern="1200" dirty="0"/>
            <a:t>Teams originally invited to put in a full application pull out.</a:t>
          </a:r>
          <a:endParaRPr lang="en-US" sz="2800" kern="1200" dirty="0"/>
        </a:p>
      </dsp:txBody>
      <dsp:txXfrm>
        <a:off x="0" y="0"/>
        <a:ext cx="6797675" cy="1412477"/>
      </dsp:txXfrm>
    </dsp:sp>
    <dsp:sp modelId="{EA6EC5F6-A849-425A-B0D2-D0CA68DAA5F3}">
      <dsp:nvSpPr>
        <dsp:cNvPr id="0" name=""/>
        <dsp:cNvSpPr/>
      </dsp:nvSpPr>
      <dsp:spPr>
        <a:xfrm>
          <a:off x="0" y="1412478"/>
          <a:ext cx="6797675" cy="0"/>
        </a:xfrm>
        <a:prstGeom prst="line">
          <a:avLst/>
        </a:prstGeom>
        <a:solidFill>
          <a:schemeClr val="accent2">
            <a:hueOff val="11784"/>
            <a:satOff val="-11496"/>
            <a:lumOff val="-589"/>
            <a:alphaOff val="0"/>
          </a:schemeClr>
        </a:solidFill>
        <a:ln w="15875" cap="flat" cmpd="sng" algn="ctr">
          <a:solidFill>
            <a:schemeClr val="accent2">
              <a:hueOff val="11784"/>
              <a:satOff val="-11496"/>
              <a:lumOff val="-5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A661D0-A976-4DF1-A051-C4DE7DE95954}">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NZ" sz="2800" kern="1200"/>
            <a:t>We are invited to put in a full application.</a:t>
          </a:r>
          <a:endParaRPr lang="en-US" sz="2800" kern="1200"/>
        </a:p>
      </dsp:txBody>
      <dsp:txXfrm>
        <a:off x="0" y="1412477"/>
        <a:ext cx="6797675" cy="1412477"/>
      </dsp:txXfrm>
    </dsp:sp>
    <dsp:sp modelId="{F091BAF6-AD45-47A3-ACFF-AA344FF583B7}">
      <dsp:nvSpPr>
        <dsp:cNvPr id="0" name=""/>
        <dsp:cNvSpPr/>
      </dsp:nvSpPr>
      <dsp:spPr>
        <a:xfrm>
          <a:off x="0" y="2824956"/>
          <a:ext cx="6797675" cy="0"/>
        </a:xfrm>
        <a:prstGeom prst="line">
          <a:avLst/>
        </a:prstGeom>
        <a:solidFill>
          <a:schemeClr val="accent2">
            <a:hueOff val="23569"/>
            <a:satOff val="-22991"/>
            <a:lumOff val="-1177"/>
            <a:alphaOff val="0"/>
          </a:schemeClr>
        </a:solidFill>
        <a:ln w="15875" cap="flat" cmpd="sng" algn="ctr">
          <a:solidFill>
            <a:schemeClr val="accent2">
              <a:hueOff val="23569"/>
              <a:satOff val="-22991"/>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76AE7-41FC-42C8-85BF-870C87B1A818}">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NZ" sz="2800" kern="1200" dirty="0"/>
            <a:t>(The same thing happens to the EOI of the </a:t>
          </a:r>
          <a:r>
            <a:rPr lang="en-NZ" sz="2800" kern="1200" dirty="0" err="1"/>
            <a:t>SOLiD</a:t>
          </a:r>
          <a:r>
            <a:rPr lang="en-NZ" sz="2800" kern="1200" dirty="0"/>
            <a:t> trial, in renal medicine [Dr Mark R. Marshall, PI]).</a:t>
          </a:r>
          <a:endParaRPr lang="en-US" sz="2800" kern="1200" dirty="0"/>
        </a:p>
      </dsp:txBody>
      <dsp:txXfrm>
        <a:off x="0" y="2824955"/>
        <a:ext cx="6797675" cy="1412477"/>
      </dsp:txXfrm>
    </dsp:sp>
    <dsp:sp modelId="{04CA9329-6408-4E2F-A42B-5604E094A835}">
      <dsp:nvSpPr>
        <dsp:cNvPr id="0" name=""/>
        <dsp:cNvSpPr/>
      </dsp:nvSpPr>
      <dsp:spPr>
        <a:xfrm>
          <a:off x="0" y="4237434"/>
          <a:ext cx="6797675" cy="0"/>
        </a:xfrm>
        <a:prstGeom prst="line">
          <a:avLst/>
        </a:prstGeom>
        <a:solidFill>
          <a:schemeClr val="accent2">
            <a:hueOff val="35353"/>
            <a:satOff val="-34487"/>
            <a:lumOff val="-1766"/>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EA593-5569-4363-AC9A-5A3B0F91D56E}">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 am trial statistician on two more successful RCT EOIs that year.</a:t>
          </a:r>
        </a:p>
      </dsp:txBody>
      <dsp:txXfrm>
        <a:off x="0" y="4237433"/>
        <a:ext cx="6797675" cy="1412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59A2E-CC53-4701-8413-81DCE2A19E04}">
      <dsp:nvSpPr>
        <dsp:cNvPr id="0" name=""/>
        <dsp:cNvSpPr/>
      </dsp:nvSpPr>
      <dsp:spPr>
        <a:xfrm>
          <a:off x="0" y="4192"/>
          <a:ext cx="7377948" cy="8929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6C735-A1C2-4D8F-A95C-BD47C908FC2D}">
      <dsp:nvSpPr>
        <dsp:cNvPr id="0" name=""/>
        <dsp:cNvSpPr/>
      </dsp:nvSpPr>
      <dsp:spPr>
        <a:xfrm>
          <a:off x="270129" y="205115"/>
          <a:ext cx="491144" cy="491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EE8162-10B6-4997-9B20-B71E3F07D66D}">
      <dsp:nvSpPr>
        <dsp:cNvPr id="0" name=""/>
        <dsp:cNvSpPr/>
      </dsp:nvSpPr>
      <dsp:spPr>
        <a:xfrm>
          <a:off x="982091" y="0"/>
          <a:ext cx="6346544" cy="89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08" tIns="94508" rIns="94508" bIns="94508" numCol="1" spcCol="1270" anchor="ctr" anchorCtr="0">
          <a:noAutofit/>
        </a:bodyPr>
        <a:lstStyle/>
        <a:p>
          <a:pPr marL="0" lvl="0" indent="0" algn="l" defTabSz="977900">
            <a:lnSpc>
              <a:spcPct val="100000"/>
            </a:lnSpc>
            <a:spcBef>
              <a:spcPct val="0"/>
            </a:spcBef>
            <a:spcAft>
              <a:spcPct val="35000"/>
            </a:spcAft>
            <a:buNone/>
          </a:pPr>
          <a:r>
            <a:rPr lang="en-NZ" sz="2200" kern="1200" dirty="0"/>
            <a:t>We are successful, as you may have guessed.</a:t>
          </a:r>
          <a:endParaRPr lang="en-US" sz="2200" kern="1200" dirty="0"/>
        </a:p>
      </dsp:txBody>
      <dsp:txXfrm>
        <a:off x="982091" y="0"/>
        <a:ext cx="6346544" cy="892990"/>
      </dsp:txXfrm>
    </dsp:sp>
    <dsp:sp modelId="{76FBB945-7E4E-4D91-B3F6-794C858CA030}">
      <dsp:nvSpPr>
        <dsp:cNvPr id="0" name=""/>
        <dsp:cNvSpPr/>
      </dsp:nvSpPr>
      <dsp:spPr>
        <a:xfrm>
          <a:off x="0" y="1100069"/>
          <a:ext cx="7377948" cy="8929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B102E-11DA-47F2-A82F-126AAFB78849}">
      <dsp:nvSpPr>
        <dsp:cNvPr id="0" name=""/>
        <dsp:cNvSpPr/>
      </dsp:nvSpPr>
      <dsp:spPr>
        <a:xfrm>
          <a:off x="270129" y="1321352"/>
          <a:ext cx="491144" cy="4911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B1B5C2-9996-4E45-B1D3-3746015F311B}">
      <dsp:nvSpPr>
        <dsp:cNvPr id="0" name=""/>
        <dsp:cNvSpPr/>
      </dsp:nvSpPr>
      <dsp:spPr>
        <a:xfrm>
          <a:off x="1011285" y="1060465"/>
          <a:ext cx="6346544" cy="89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08" tIns="94508" rIns="94508" bIns="94508" numCol="1" spcCol="1270" anchor="ctr" anchorCtr="0">
          <a:noAutofit/>
        </a:bodyPr>
        <a:lstStyle/>
        <a:p>
          <a:pPr marL="0" lvl="0" indent="0" algn="l" defTabSz="977900">
            <a:lnSpc>
              <a:spcPct val="100000"/>
            </a:lnSpc>
            <a:spcBef>
              <a:spcPct val="0"/>
            </a:spcBef>
            <a:spcAft>
              <a:spcPct val="35000"/>
            </a:spcAft>
            <a:buNone/>
          </a:pPr>
          <a:r>
            <a:rPr lang="en-NZ" sz="2200" kern="1200" dirty="0"/>
            <a:t>The </a:t>
          </a:r>
          <a:r>
            <a:rPr lang="en-NZ" sz="2200" kern="1200" dirty="0" err="1"/>
            <a:t>SOLiD</a:t>
          </a:r>
          <a:r>
            <a:rPr lang="en-NZ" sz="2200" kern="1200" dirty="0"/>
            <a:t> trial is also funded.</a:t>
          </a:r>
          <a:endParaRPr lang="en-US" sz="2200" kern="1200" dirty="0"/>
        </a:p>
      </dsp:txBody>
      <dsp:txXfrm>
        <a:off x="1011285" y="1060465"/>
        <a:ext cx="6346544" cy="892990"/>
      </dsp:txXfrm>
    </dsp:sp>
    <dsp:sp modelId="{0DDCEFA6-FB76-4297-87EB-D9ABEEE13644}">
      <dsp:nvSpPr>
        <dsp:cNvPr id="0" name=""/>
        <dsp:cNvSpPr/>
      </dsp:nvSpPr>
      <dsp:spPr>
        <a:xfrm>
          <a:off x="0" y="2236667"/>
          <a:ext cx="7377948" cy="8929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E07B6-8DE5-42A1-9BFE-5F1CFCA956CA}">
      <dsp:nvSpPr>
        <dsp:cNvPr id="0" name=""/>
        <dsp:cNvSpPr/>
      </dsp:nvSpPr>
      <dsp:spPr>
        <a:xfrm>
          <a:off x="270129" y="2437590"/>
          <a:ext cx="491144" cy="4911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2E1FB2-0279-493B-9093-3BDF678F30B0}">
      <dsp:nvSpPr>
        <dsp:cNvPr id="0" name=""/>
        <dsp:cNvSpPr/>
      </dsp:nvSpPr>
      <dsp:spPr>
        <a:xfrm>
          <a:off x="1031403" y="2216914"/>
          <a:ext cx="6346544" cy="89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08" tIns="94508" rIns="94508" bIns="94508" numCol="1" spcCol="1270" anchor="ctr" anchorCtr="0">
          <a:noAutofit/>
        </a:bodyPr>
        <a:lstStyle/>
        <a:p>
          <a:pPr marL="0" lvl="0" indent="0" algn="l" defTabSz="889000">
            <a:lnSpc>
              <a:spcPct val="100000"/>
            </a:lnSpc>
            <a:spcBef>
              <a:spcPct val="0"/>
            </a:spcBef>
            <a:spcAft>
              <a:spcPct val="35000"/>
            </a:spcAft>
            <a:buNone/>
          </a:pPr>
          <a:r>
            <a:rPr lang="en-NZ" sz="2000" kern="1200" dirty="0"/>
            <a:t>The other two trials for which I am trial statistician are also </a:t>
          </a:r>
          <a:r>
            <a:rPr lang="en-NZ" sz="2000" kern="1200" dirty="0" err="1"/>
            <a:t>also</a:t>
          </a:r>
          <a:r>
            <a:rPr lang="en-NZ" sz="2000" kern="1200" dirty="0"/>
            <a:t> funded.</a:t>
          </a:r>
          <a:endParaRPr lang="en-US" sz="2000" kern="1200" dirty="0"/>
        </a:p>
      </dsp:txBody>
      <dsp:txXfrm>
        <a:off x="1031403" y="2216914"/>
        <a:ext cx="6346544" cy="892990"/>
      </dsp:txXfrm>
    </dsp:sp>
    <dsp:sp modelId="{15B2C24A-CD77-44A9-9CB5-F18EA89E92C2}">
      <dsp:nvSpPr>
        <dsp:cNvPr id="0" name=""/>
        <dsp:cNvSpPr/>
      </dsp:nvSpPr>
      <dsp:spPr>
        <a:xfrm>
          <a:off x="0" y="3352905"/>
          <a:ext cx="7377948" cy="8929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0A2A9-8756-4436-8DAB-3FFA203B97D4}">
      <dsp:nvSpPr>
        <dsp:cNvPr id="0" name=""/>
        <dsp:cNvSpPr/>
      </dsp:nvSpPr>
      <dsp:spPr>
        <a:xfrm>
          <a:off x="270129" y="3553828"/>
          <a:ext cx="491144" cy="4911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B4D11B-0ED3-4C5F-BDCC-299821EC90E4}">
      <dsp:nvSpPr>
        <dsp:cNvPr id="0" name=""/>
        <dsp:cNvSpPr/>
      </dsp:nvSpPr>
      <dsp:spPr>
        <a:xfrm>
          <a:off x="1031403" y="3352905"/>
          <a:ext cx="6346544" cy="89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08" tIns="94508" rIns="94508" bIns="94508" numCol="1" spcCol="1270" anchor="ctr" anchorCtr="0">
          <a:noAutofit/>
        </a:bodyPr>
        <a:lstStyle/>
        <a:p>
          <a:pPr marL="0" lvl="0" indent="0" algn="l" defTabSz="977900">
            <a:lnSpc>
              <a:spcPct val="100000"/>
            </a:lnSpc>
            <a:spcBef>
              <a:spcPct val="0"/>
            </a:spcBef>
            <a:spcAft>
              <a:spcPct val="35000"/>
            </a:spcAft>
            <a:buNone/>
          </a:pPr>
          <a:r>
            <a:rPr lang="en-NZ" sz="2200" kern="1200" dirty="0"/>
            <a:t>I’m thinking this must happen all the time in New Zealand.</a:t>
          </a:r>
          <a:endParaRPr lang="en-US" sz="2200" kern="1200" dirty="0"/>
        </a:p>
      </dsp:txBody>
      <dsp:txXfrm>
        <a:off x="1031403" y="3352905"/>
        <a:ext cx="6346544" cy="892990"/>
      </dsp:txXfrm>
    </dsp:sp>
    <dsp:sp modelId="{D3841D82-303B-4694-9754-9BC57497E3D9}">
      <dsp:nvSpPr>
        <dsp:cNvPr id="0" name=""/>
        <dsp:cNvSpPr/>
      </dsp:nvSpPr>
      <dsp:spPr>
        <a:xfrm>
          <a:off x="0" y="4469143"/>
          <a:ext cx="7377948" cy="8929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DBABD8-53BD-47F5-9CA5-52ECBBAC6442}">
      <dsp:nvSpPr>
        <dsp:cNvPr id="0" name=""/>
        <dsp:cNvSpPr/>
      </dsp:nvSpPr>
      <dsp:spPr>
        <a:xfrm>
          <a:off x="270129" y="4670066"/>
          <a:ext cx="491144" cy="4911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A0F8D9-DF95-4B4D-B9AF-68CFF7D7A270}">
      <dsp:nvSpPr>
        <dsp:cNvPr id="0" name=""/>
        <dsp:cNvSpPr/>
      </dsp:nvSpPr>
      <dsp:spPr>
        <a:xfrm>
          <a:off x="1031403" y="4469143"/>
          <a:ext cx="6346544" cy="89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08" tIns="94508" rIns="94508" bIns="94508" numCol="1" spcCol="1270" anchor="ctr" anchorCtr="0">
          <a:noAutofit/>
        </a:bodyPr>
        <a:lstStyle/>
        <a:p>
          <a:pPr marL="0" lvl="0" indent="0" algn="l" defTabSz="977900">
            <a:lnSpc>
              <a:spcPct val="100000"/>
            </a:lnSpc>
            <a:spcBef>
              <a:spcPct val="0"/>
            </a:spcBef>
            <a:spcAft>
              <a:spcPct val="35000"/>
            </a:spcAft>
            <a:buNone/>
          </a:pPr>
          <a:r>
            <a:rPr lang="en-NZ" sz="2200" kern="1200" dirty="0"/>
            <a:t>HRC assigns us a Data Monitoring Committee</a:t>
          </a:r>
          <a:br>
            <a:rPr lang="en-NZ" sz="2200" kern="1200" dirty="0"/>
          </a:br>
          <a:r>
            <a:rPr lang="en-NZ" sz="2200" kern="1200" dirty="0"/>
            <a:t>(Prof. Katrina Sharples, Chair).</a:t>
          </a:r>
          <a:endParaRPr lang="en-US" sz="2200" kern="1200" dirty="0"/>
        </a:p>
      </dsp:txBody>
      <dsp:txXfrm>
        <a:off x="1031403" y="4469143"/>
        <a:ext cx="6346544" cy="892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BE191-D6B5-4437-84BA-CFA9997DEE8A}">
      <dsp:nvSpPr>
        <dsp:cNvPr id="0" name=""/>
        <dsp:cNvSpPr/>
      </dsp:nvSpPr>
      <dsp:spPr>
        <a:xfrm>
          <a:off x="0" y="4641394"/>
          <a:ext cx="7353298" cy="7614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NZ" sz="2800" kern="1200" dirty="0"/>
            <a:t>Recruitment starts in the 3 Centres March 2012.</a:t>
          </a:r>
          <a:endParaRPr lang="en-US" sz="2800" kern="1200" dirty="0"/>
        </a:p>
      </dsp:txBody>
      <dsp:txXfrm>
        <a:off x="0" y="4641394"/>
        <a:ext cx="7353298" cy="761459"/>
      </dsp:txXfrm>
    </dsp:sp>
    <dsp:sp modelId="{0F4608F6-B123-4685-8DE5-7C54E7389A73}">
      <dsp:nvSpPr>
        <dsp:cNvPr id="0" name=""/>
        <dsp:cNvSpPr/>
      </dsp:nvSpPr>
      <dsp:spPr>
        <a:xfrm rot="10800000">
          <a:off x="0" y="3481691"/>
          <a:ext cx="7353298" cy="1171124"/>
        </a:xfrm>
        <a:prstGeom prst="upArrowCallout">
          <a:avLst/>
        </a:prstGeom>
        <a:solidFill>
          <a:schemeClr val="accent2">
            <a:hueOff val="8838"/>
            <a:satOff val="-8622"/>
            <a:lumOff val="-4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NZ" sz="2800" kern="1200" dirty="0"/>
            <a:t>Initial DMC meeting January 2012.</a:t>
          </a:r>
          <a:endParaRPr lang="en-US" sz="2800" kern="1200" dirty="0"/>
        </a:p>
      </dsp:txBody>
      <dsp:txXfrm rot="10800000">
        <a:off x="0" y="3481691"/>
        <a:ext cx="7353298" cy="760961"/>
      </dsp:txXfrm>
    </dsp:sp>
    <dsp:sp modelId="{9D1EC4F4-E818-4240-80BF-747F09F804DE}">
      <dsp:nvSpPr>
        <dsp:cNvPr id="0" name=""/>
        <dsp:cNvSpPr/>
      </dsp:nvSpPr>
      <dsp:spPr>
        <a:xfrm rot="10800000">
          <a:off x="0" y="2321989"/>
          <a:ext cx="7353298" cy="1171124"/>
        </a:xfrm>
        <a:prstGeom prst="upArrowCallout">
          <a:avLst/>
        </a:prstGeom>
        <a:solidFill>
          <a:schemeClr val="accent2">
            <a:hueOff val="17677"/>
            <a:satOff val="-17244"/>
            <a:lumOff val="-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NZ" sz="2800" kern="1200" dirty="0"/>
            <a:t>Three amendments to the protocol.</a:t>
          </a:r>
          <a:endParaRPr lang="en-US" sz="2800" kern="1200" dirty="0"/>
        </a:p>
      </dsp:txBody>
      <dsp:txXfrm rot="10800000">
        <a:off x="0" y="2321989"/>
        <a:ext cx="7353298" cy="760961"/>
      </dsp:txXfrm>
    </dsp:sp>
    <dsp:sp modelId="{9D6E0233-316F-4CF1-BACB-D88B2776877E}">
      <dsp:nvSpPr>
        <dsp:cNvPr id="0" name=""/>
        <dsp:cNvSpPr/>
      </dsp:nvSpPr>
      <dsp:spPr>
        <a:xfrm rot="10800000">
          <a:off x="0" y="1162286"/>
          <a:ext cx="7353298" cy="1171124"/>
        </a:xfrm>
        <a:prstGeom prst="upArrowCallout">
          <a:avLst/>
        </a:prstGeom>
        <a:solidFill>
          <a:schemeClr val="accent2">
            <a:hueOff val="26515"/>
            <a:satOff val="-25865"/>
            <a:lumOff val="-13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NZ" sz="2800" kern="1200" dirty="0"/>
            <a:t>Ethics approval granted December 2011.</a:t>
          </a:r>
          <a:endParaRPr lang="en-US" sz="2800" kern="1200" dirty="0"/>
        </a:p>
      </dsp:txBody>
      <dsp:txXfrm rot="10800000">
        <a:off x="0" y="1162286"/>
        <a:ext cx="7353298" cy="760961"/>
      </dsp:txXfrm>
    </dsp:sp>
    <dsp:sp modelId="{127816C3-3B68-41E2-B9DC-B58E2517F5C2}">
      <dsp:nvSpPr>
        <dsp:cNvPr id="0" name=""/>
        <dsp:cNvSpPr/>
      </dsp:nvSpPr>
      <dsp:spPr>
        <a:xfrm rot="10800000">
          <a:off x="0" y="2583"/>
          <a:ext cx="7353298" cy="1171124"/>
        </a:xfrm>
        <a:prstGeom prst="upArrowCallout">
          <a:avLst/>
        </a:prstGeom>
        <a:solidFill>
          <a:schemeClr val="accent2">
            <a:hueOff val="35353"/>
            <a:satOff val="-34487"/>
            <a:lumOff val="-1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NZ" sz="2800" kern="1200" dirty="0"/>
            <a:t>Ethics application, submitted to Northern Y Regional Ethics Committee September 2011.</a:t>
          </a:r>
          <a:endParaRPr lang="en-US" sz="2800" kern="1200" dirty="0"/>
        </a:p>
      </dsp:txBody>
      <dsp:txXfrm rot="10800000">
        <a:off x="0" y="2583"/>
        <a:ext cx="7353298" cy="7609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80E23-E130-4318-B1B5-FDE0FB5C146D}">
      <dsp:nvSpPr>
        <dsp:cNvPr id="0" name=""/>
        <dsp:cNvSpPr/>
      </dsp:nvSpPr>
      <dsp:spPr>
        <a:xfrm>
          <a:off x="0" y="5752"/>
          <a:ext cx="7422776" cy="13388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9AB4D-B6CA-4426-8FC3-E7A80E3C1ACF}">
      <dsp:nvSpPr>
        <dsp:cNvPr id="0" name=""/>
        <dsp:cNvSpPr/>
      </dsp:nvSpPr>
      <dsp:spPr>
        <a:xfrm>
          <a:off x="404997" y="306990"/>
          <a:ext cx="736359" cy="736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B32D2-F24D-4128-AFC8-6F30A5A53C7B}">
      <dsp:nvSpPr>
        <dsp:cNvPr id="0" name=""/>
        <dsp:cNvSpPr/>
      </dsp:nvSpPr>
      <dsp:spPr>
        <a:xfrm>
          <a:off x="1546355" y="5752"/>
          <a:ext cx="3340249" cy="133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93" tIns="141693" rIns="141693" bIns="141693" numCol="1" spcCol="1270" anchor="ctr" anchorCtr="0">
          <a:noAutofit/>
        </a:bodyPr>
        <a:lstStyle/>
        <a:p>
          <a:pPr marL="0" lvl="0" indent="0" algn="l" defTabSz="977900">
            <a:lnSpc>
              <a:spcPct val="100000"/>
            </a:lnSpc>
            <a:spcBef>
              <a:spcPct val="0"/>
            </a:spcBef>
            <a:spcAft>
              <a:spcPct val="35000"/>
            </a:spcAft>
            <a:buNone/>
          </a:pPr>
          <a:r>
            <a:rPr lang="en-NZ" sz="2200" kern="1200" dirty="0"/>
            <a:t>90 participants randomised</a:t>
          </a:r>
          <a:endParaRPr lang="en-US" sz="2200" kern="1200" dirty="0"/>
        </a:p>
      </dsp:txBody>
      <dsp:txXfrm>
        <a:off x="1546355" y="5752"/>
        <a:ext cx="3340249" cy="1338835"/>
      </dsp:txXfrm>
    </dsp:sp>
    <dsp:sp modelId="{FC8A3B05-A217-458D-854A-E85E66B0A198}">
      <dsp:nvSpPr>
        <dsp:cNvPr id="0" name=""/>
        <dsp:cNvSpPr/>
      </dsp:nvSpPr>
      <dsp:spPr>
        <a:xfrm>
          <a:off x="4886604" y="5752"/>
          <a:ext cx="2534659" cy="133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93" tIns="141693" rIns="141693" bIns="141693" numCol="1" spcCol="1270" anchor="ctr" anchorCtr="0">
          <a:noAutofit/>
        </a:bodyPr>
        <a:lstStyle/>
        <a:p>
          <a:pPr marL="0" lvl="0" indent="0" algn="l" defTabSz="889000">
            <a:lnSpc>
              <a:spcPct val="100000"/>
            </a:lnSpc>
            <a:spcBef>
              <a:spcPct val="0"/>
            </a:spcBef>
            <a:spcAft>
              <a:spcPct val="35000"/>
            </a:spcAft>
            <a:buNone/>
          </a:pPr>
          <a:r>
            <a:rPr lang="en-NZ" sz="2000" kern="1200" dirty="0"/>
            <a:t>86 completed both 6-month periods</a:t>
          </a:r>
          <a:endParaRPr lang="en-US" sz="2000" kern="1200" dirty="0"/>
        </a:p>
        <a:p>
          <a:pPr marL="0" lvl="0" indent="0" algn="l" defTabSz="889000">
            <a:lnSpc>
              <a:spcPct val="100000"/>
            </a:lnSpc>
            <a:spcBef>
              <a:spcPct val="0"/>
            </a:spcBef>
            <a:spcAft>
              <a:spcPct val="35000"/>
            </a:spcAft>
            <a:buNone/>
          </a:pPr>
          <a:r>
            <a:rPr lang="en-NZ" sz="2000" kern="1200"/>
            <a:t>3 more provided partial data</a:t>
          </a:r>
          <a:endParaRPr lang="en-US" sz="2000" kern="1200"/>
        </a:p>
      </dsp:txBody>
      <dsp:txXfrm>
        <a:off x="4886604" y="5752"/>
        <a:ext cx="2534659" cy="1338835"/>
      </dsp:txXfrm>
    </dsp:sp>
    <dsp:sp modelId="{064CCD62-E2F3-483E-8454-C9B085A69AD8}">
      <dsp:nvSpPr>
        <dsp:cNvPr id="0" name=""/>
        <dsp:cNvSpPr/>
      </dsp:nvSpPr>
      <dsp:spPr>
        <a:xfrm>
          <a:off x="0" y="1679297"/>
          <a:ext cx="7422776" cy="13388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76B01-8A3B-47AD-BAD8-4C434E373A2F}">
      <dsp:nvSpPr>
        <dsp:cNvPr id="0" name=""/>
        <dsp:cNvSpPr/>
      </dsp:nvSpPr>
      <dsp:spPr>
        <a:xfrm>
          <a:off x="404997" y="1980535"/>
          <a:ext cx="736359" cy="736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696DD-9FEF-4138-A7E4-257767EF27F1}">
      <dsp:nvSpPr>
        <dsp:cNvPr id="0" name=""/>
        <dsp:cNvSpPr/>
      </dsp:nvSpPr>
      <dsp:spPr>
        <a:xfrm>
          <a:off x="1546355" y="1679297"/>
          <a:ext cx="5874909" cy="133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93" tIns="141693" rIns="141693" bIns="141693" numCol="1" spcCol="1270" anchor="ctr" anchorCtr="0">
          <a:noAutofit/>
        </a:bodyPr>
        <a:lstStyle/>
        <a:p>
          <a:pPr marL="0" lvl="0" indent="0" algn="l" defTabSz="977900">
            <a:lnSpc>
              <a:spcPct val="100000"/>
            </a:lnSpc>
            <a:spcBef>
              <a:spcPct val="0"/>
            </a:spcBef>
            <a:spcAft>
              <a:spcPct val="35000"/>
            </a:spcAft>
            <a:buNone/>
          </a:pPr>
          <a:r>
            <a:rPr lang="en-NZ" sz="2200" kern="1200"/>
            <a:t>Adverse event profile similar for tiotropium and placebo</a:t>
          </a:r>
          <a:endParaRPr lang="en-US" sz="2200" kern="1200"/>
        </a:p>
      </dsp:txBody>
      <dsp:txXfrm>
        <a:off x="1546355" y="1679297"/>
        <a:ext cx="5874909" cy="1338835"/>
      </dsp:txXfrm>
    </dsp:sp>
    <dsp:sp modelId="{701076D1-E6AE-4A7B-BEB1-0DBCB2714EAF}">
      <dsp:nvSpPr>
        <dsp:cNvPr id="0" name=""/>
        <dsp:cNvSpPr/>
      </dsp:nvSpPr>
      <dsp:spPr>
        <a:xfrm>
          <a:off x="0" y="3352841"/>
          <a:ext cx="7422776" cy="13388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A7043-454F-4F25-BF5F-506F6CF774B4}">
      <dsp:nvSpPr>
        <dsp:cNvPr id="0" name=""/>
        <dsp:cNvSpPr/>
      </dsp:nvSpPr>
      <dsp:spPr>
        <a:xfrm>
          <a:off x="404997" y="3654080"/>
          <a:ext cx="736359" cy="736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A2326E-EFD5-4498-B5EC-1F289F74B0A1}">
      <dsp:nvSpPr>
        <dsp:cNvPr id="0" name=""/>
        <dsp:cNvSpPr/>
      </dsp:nvSpPr>
      <dsp:spPr>
        <a:xfrm>
          <a:off x="1546355" y="3352841"/>
          <a:ext cx="3340249" cy="133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93" tIns="141693" rIns="141693" bIns="141693" numCol="1" spcCol="1270" anchor="ctr" anchorCtr="0">
          <a:noAutofit/>
        </a:bodyPr>
        <a:lstStyle/>
        <a:p>
          <a:pPr marL="0" lvl="0" indent="0" algn="l" defTabSz="977900">
            <a:lnSpc>
              <a:spcPct val="100000"/>
            </a:lnSpc>
            <a:spcBef>
              <a:spcPct val="0"/>
            </a:spcBef>
            <a:spcAft>
              <a:spcPct val="35000"/>
            </a:spcAft>
            <a:buNone/>
          </a:pPr>
          <a:r>
            <a:rPr lang="en-NZ" sz="2200" kern="1200"/>
            <a:t>Exacerbation incidence</a:t>
          </a:r>
          <a:endParaRPr lang="en-US" sz="2200" kern="1200"/>
        </a:p>
      </dsp:txBody>
      <dsp:txXfrm>
        <a:off x="1546355" y="3352841"/>
        <a:ext cx="3340249" cy="1338835"/>
      </dsp:txXfrm>
    </dsp:sp>
    <dsp:sp modelId="{9B03DC95-FA5A-4E43-9B4F-D419E51623C9}">
      <dsp:nvSpPr>
        <dsp:cNvPr id="0" name=""/>
        <dsp:cNvSpPr/>
      </dsp:nvSpPr>
      <dsp:spPr>
        <a:xfrm>
          <a:off x="4715160" y="3352841"/>
          <a:ext cx="2534659" cy="133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93" tIns="141693" rIns="141693" bIns="141693" numCol="1" spcCol="1270" anchor="ctr" anchorCtr="0">
          <a:noAutofit/>
        </a:bodyPr>
        <a:lstStyle/>
        <a:p>
          <a:pPr marL="0" lvl="0" indent="0" algn="l" defTabSz="800100">
            <a:lnSpc>
              <a:spcPct val="100000"/>
            </a:lnSpc>
            <a:spcBef>
              <a:spcPct val="0"/>
            </a:spcBef>
            <a:spcAft>
              <a:spcPct val="35000"/>
            </a:spcAft>
            <a:buNone/>
          </a:pPr>
          <a:r>
            <a:rPr lang="en-NZ" sz="1800" kern="1200"/>
            <a:t>Tiotropium: 2.17 year </a:t>
          </a:r>
          <a:r>
            <a:rPr lang="en-NZ" sz="1800" kern="1200" baseline="30000"/>
            <a:t>-1</a:t>
          </a:r>
          <a:endParaRPr lang="en-US" sz="1800" kern="1200"/>
        </a:p>
        <a:p>
          <a:pPr marL="0" lvl="0" indent="0" algn="l" defTabSz="800100">
            <a:lnSpc>
              <a:spcPct val="100000"/>
            </a:lnSpc>
            <a:spcBef>
              <a:spcPct val="0"/>
            </a:spcBef>
            <a:spcAft>
              <a:spcPct val="35000"/>
            </a:spcAft>
            <a:buNone/>
          </a:pPr>
          <a:r>
            <a:rPr lang="en-NZ" sz="1800" kern="1200"/>
            <a:t>Placebo: 2.27 year </a:t>
          </a:r>
          <a:r>
            <a:rPr lang="en-NZ" sz="1800" kern="1200" baseline="30000"/>
            <a:t>-1</a:t>
          </a:r>
          <a:endParaRPr lang="en-US" sz="1800" kern="1200"/>
        </a:p>
        <a:p>
          <a:pPr marL="0" lvl="0" indent="0" algn="l" defTabSz="800100">
            <a:lnSpc>
              <a:spcPct val="100000"/>
            </a:lnSpc>
            <a:spcBef>
              <a:spcPct val="0"/>
            </a:spcBef>
            <a:spcAft>
              <a:spcPct val="35000"/>
            </a:spcAft>
            <a:buNone/>
          </a:pPr>
          <a:r>
            <a:rPr lang="en-NZ" sz="1800" kern="1200"/>
            <a:t>Rate ratio: 0.96, 95% CI [0.72, 1.27], p=0.77</a:t>
          </a:r>
          <a:endParaRPr lang="en-US" sz="1800" kern="1200"/>
        </a:p>
      </dsp:txBody>
      <dsp:txXfrm>
        <a:off x="4715160" y="3352841"/>
        <a:ext cx="2534659" cy="1338835"/>
      </dsp:txXfrm>
    </dsp:sp>
    <dsp:sp modelId="{8FE98CCC-D5EB-426D-8739-597FEE73FA68}">
      <dsp:nvSpPr>
        <dsp:cNvPr id="0" name=""/>
        <dsp:cNvSpPr/>
      </dsp:nvSpPr>
      <dsp:spPr>
        <a:xfrm>
          <a:off x="0" y="5026386"/>
          <a:ext cx="7422776" cy="13388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986DF7-78DE-43B2-AB78-185B6AC7CA36}">
      <dsp:nvSpPr>
        <dsp:cNvPr id="0" name=""/>
        <dsp:cNvSpPr/>
      </dsp:nvSpPr>
      <dsp:spPr>
        <a:xfrm>
          <a:off x="404997" y="5327624"/>
          <a:ext cx="736359" cy="7363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9A0BCC-6B35-438C-B2F5-938C4F1CFAC1}">
      <dsp:nvSpPr>
        <dsp:cNvPr id="0" name=""/>
        <dsp:cNvSpPr/>
      </dsp:nvSpPr>
      <dsp:spPr>
        <a:xfrm>
          <a:off x="1546355" y="5026386"/>
          <a:ext cx="3340249" cy="133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93" tIns="141693" rIns="141693" bIns="141693" numCol="1" spcCol="1270" anchor="ctr" anchorCtr="0">
          <a:noAutofit/>
        </a:bodyPr>
        <a:lstStyle/>
        <a:p>
          <a:pPr marL="0" lvl="0" indent="0" algn="l" defTabSz="977900">
            <a:lnSpc>
              <a:spcPct val="100000"/>
            </a:lnSpc>
            <a:spcBef>
              <a:spcPct val="0"/>
            </a:spcBef>
            <a:spcAft>
              <a:spcPct val="35000"/>
            </a:spcAft>
            <a:buNone/>
          </a:pPr>
          <a:r>
            <a:rPr lang="en-NZ" sz="2200" kern="1200" dirty="0"/>
            <a:t>Pre-bronchodilator FEV</a:t>
          </a:r>
          <a:r>
            <a:rPr lang="en-NZ" sz="2200" kern="1200" baseline="-25000" dirty="0"/>
            <a:t>1</a:t>
          </a:r>
          <a:r>
            <a:rPr lang="en-NZ" sz="2200" kern="1200" dirty="0"/>
            <a:t> at 26 weeks</a:t>
          </a:r>
          <a:endParaRPr lang="en-US" sz="2200" kern="1200" dirty="0"/>
        </a:p>
      </dsp:txBody>
      <dsp:txXfrm>
        <a:off x="1546355" y="5026386"/>
        <a:ext cx="3340249" cy="1338835"/>
      </dsp:txXfrm>
    </dsp:sp>
    <dsp:sp modelId="{E03B519A-5026-45C9-A612-F1A888967774}">
      <dsp:nvSpPr>
        <dsp:cNvPr id="0" name=""/>
        <dsp:cNvSpPr/>
      </dsp:nvSpPr>
      <dsp:spPr>
        <a:xfrm>
          <a:off x="4886604" y="5026386"/>
          <a:ext cx="2534659" cy="133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93" tIns="141693" rIns="141693" bIns="141693" numCol="1" spcCol="1270" anchor="ctr" anchorCtr="0">
          <a:noAutofit/>
        </a:bodyPr>
        <a:lstStyle/>
        <a:p>
          <a:pPr marL="0" lvl="0" indent="0" algn="l" defTabSz="711200">
            <a:lnSpc>
              <a:spcPct val="100000"/>
            </a:lnSpc>
            <a:spcBef>
              <a:spcPct val="0"/>
            </a:spcBef>
            <a:spcAft>
              <a:spcPct val="35000"/>
            </a:spcAft>
            <a:buNone/>
          </a:pPr>
          <a:r>
            <a:rPr lang="en-NZ" sz="1600" kern="1200"/>
            <a:t>Tiotropium: 1778 ml</a:t>
          </a:r>
          <a:endParaRPr lang="en-US" sz="1600" kern="1200"/>
        </a:p>
        <a:p>
          <a:pPr marL="0" lvl="0" indent="0" algn="l" defTabSz="711200">
            <a:lnSpc>
              <a:spcPct val="100000"/>
            </a:lnSpc>
            <a:spcBef>
              <a:spcPct val="0"/>
            </a:spcBef>
            <a:spcAft>
              <a:spcPct val="35000"/>
            </a:spcAft>
            <a:buNone/>
          </a:pPr>
          <a:r>
            <a:rPr lang="en-NZ" sz="1600" kern="1200"/>
            <a:t>Placebo: 1704 ml</a:t>
          </a:r>
          <a:endParaRPr lang="en-US" sz="1600" kern="1200"/>
        </a:p>
        <a:p>
          <a:pPr marL="0" lvl="0" indent="0" algn="l" defTabSz="711200">
            <a:lnSpc>
              <a:spcPct val="100000"/>
            </a:lnSpc>
            <a:spcBef>
              <a:spcPct val="0"/>
            </a:spcBef>
            <a:spcAft>
              <a:spcPct val="35000"/>
            </a:spcAft>
            <a:buNone/>
          </a:pPr>
          <a:r>
            <a:rPr lang="en-NZ" sz="1600" kern="1200" dirty="0"/>
            <a:t>Adj. difference: 58 ml 95% CI [23, 92], p=0.002</a:t>
          </a:r>
          <a:endParaRPr lang="en-US" sz="1600" kern="1200" dirty="0"/>
        </a:p>
      </dsp:txBody>
      <dsp:txXfrm>
        <a:off x="4886604" y="5026386"/>
        <a:ext cx="2534659" cy="13388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102B7-5ADA-4B4F-A66F-9668AFDCA719}">
      <dsp:nvSpPr>
        <dsp:cNvPr id="0" name=""/>
        <dsp:cNvSpPr/>
      </dsp:nvSpPr>
      <dsp:spPr>
        <a:xfrm>
          <a:off x="0" y="379"/>
          <a:ext cx="7535119" cy="8879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00171E-5A51-4737-86C1-7B6975753296}">
      <dsp:nvSpPr>
        <dsp:cNvPr id="0" name=""/>
        <dsp:cNvSpPr/>
      </dsp:nvSpPr>
      <dsp:spPr>
        <a:xfrm>
          <a:off x="268601" y="200165"/>
          <a:ext cx="488366" cy="488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75F78-3586-499D-8610-4C5531E03450}">
      <dsp:nvSpPr>
        <dsp:cNvPr id="0" name=""/>
        <dsp:cNvSpPr/>
      </dsp:nvSpPr>
      <dsp:spPr>
        <a:xfrm>
          <a:off x="1025568" y="379"/>
          <a:ext cx="6509550" cy="88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73" tIns="93973" rIns="93973" bIns="93973" numCol="1" spcCol="1270" anchor="ctr" anchorCtr="0">
          <a:noAutofit/>
        </a:bodyPr>
        <a:lstStyle/>
        <a:p>
          <a:pPr marL="0" lvl="0" indent="0" algn="l" defTabSz="1066800">
            <a:lnSpc>
              <a:spcPct val="100000"/>
            </a:lnSpc>
            <a:spcBef>
              <a:spcPct val="0"/>
            </a:spcBef>
            <a:spcAft>
              <a:spcPct val="35000"/>
            </a:spcAft>
            <a:buNone/>
          </a:pPr>
          <a:r>
            <a:rPr lang="en-NZ" sz="2400" kern="1200" dirty="0"/>
            <a:t>Negative result regarding exacerbations  (and all QoL measures) </a:t>
          </a:r>
          <a:endParaRPr lang="en-US" sz="2400" kern="1200" dirty="0"/>
        </a:p>
      </dsp:txBody>
      <dsp:txXfrm>
        <a:off x="1025568" y="379"/>
        <a:ext cx="6509550" cy="887938"/>
      </dsp:txXfrm>
    </dsp:sp>
    <dsp:sp modelId="{9B983E5F-609E-4C5F-8CE9-E261F5E08FF0}">
      <dsp:nvSpPr>
        <dsp:cNvPr id="0" name=""/>
        <dsp:cNvSpPr/>
      </dsp:nvSpPr>
      <dsp:spPr>
        <a:xfrm>
          <a:off x="0" y="1110302"/>
          <a:ext cx="7535119" cy="8879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8BF6F-278C-4B61-8662-BF2F1E0362EF}">
      <dsp:nvSpPr>
        <dsp:cNvPr id="0" name=""/>
        <dsp:cNvSpPr/>
      </dsp:nvSpPr>
      <dsp:spPr>
        <a:xfrm>
          <a:off x="268601" y="1310088"/>
          <a:ext cx="488366" cy="488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668E1-8421-4C65-BCF0-3AF68A2C5DA0}">
      <dsp:nvSpPr>
        <dsp:cNvPr id="0" name=""/>
        <dsp:cNvSpPr/>
      </dsp:nvSpPr>
      <dsp:spPr>
        <a:xfrm>
          <a:off x="1025568" y="1110302"/>
          <a:ext cx="6509550" cy="88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73" tIns="93973" rIns="93973" bIns="93973" numCol="1" spcCol="1270" anchor="ctr" anchorCtr="0">
          <a:noAutofit/>
        </a:bodyPr>
        <a:lstStyle/>
        <a:p>
          <a:pPr marL="0" lvl="0" indent="0" algn="l" defTabSz="1066800">
            <a:lnSpc>
              <a:spcPct val="100000"/>
            </a:lnSpc>
            <a:spcBef>
              <a:spcPct val="0"/>
            </a:spcBef>
            <a:spcAft>
              <a:spcPct val="35000"/>
            </a:spcAft>
            <a:buNone/>
          </a:pPr>
          <a:r>
            <a:rPr lang="en-NZ" sz="2400" kern="1200"/>
            <a:t>Subclinical efficacy of tiotropium </a:t>
          </a:r>
          <a:endParaRPr lang="en-US" sz="2400" kern="1200"/>
        </a:p>
      </dsp:txBody>
      <dsp:txXfrm>
        <a:off x="1025568" y="1110302"/>
        <a:ext cx="6509550" cy="887938"/>
      </dsp:txXfrm>
    </dsp:sp>
    <dsp:sp modelId="{D021245E-A24F-44B2-B344-93B5158C4070}">
      <dsp:nvSpPr>
        <dsp:cNvPr id="0" name=""/>
        <dsp:cNvSpPr/>
      </dsp:nvSpPr>
      <dsp:spPr>
        <a:xfrm>
          <a:off x="0" y="2220225"/>
          <a:ext cx="7535119" cy="8879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1E33C7-D5AB-4EB0-A3D2-5BBA90BB6608}">
      <dsp:nvSpPr>
        <dsp:cNvPr id="0" name=""/>
        <dsp:cNvSpPr/>
      </dsp:nvSpPr>
      <dsp:spPr>
        <a:xfrm>
          <a:off x="268601" y="2420011"/>
          <a:ext cx="488366" cy="488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6E48F-8236-4C5A-9EE3-7018809403CF}">
      <dsp:nvSpPr>
        <dsp:cNvPr id="0" name=""/>
        <dsp:cNvSpPr/>
      </dsp:nvSpPr>
      <dsp:spPr>
        <a:xfrm>
          <a:off x="1025568" y="2220225"/>
          <a:ext cx="6509550" cy="88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73" tIns="93973" rIns="93973" bIns="93973" numCol="1" spcCol="1270" anchor="ctr" anchorCtr="0">
          <a:noAutofit/>
        </a:bodyPr>
        <a:lstStyle/>
        <a:p>
          <a:pPr marL="0" lvl="0" indent="0" algn="l" defTabSz="1066800">
            <a:lnSpc>
              <a:spcPct val="100000"/>
            </a:lnSpc>
            <a:spcBef>
              <a:spcPct val="0"/>
            </a:spcBef>
            <a:spcAft>
              <a:spcPct val="35000"/>
            </a:spcAft>
            <a:buNone/>
          </a:pPr>
          <a:r>
            <a:rPr lang="en-NZ" sz="2400" kern="1200"/>
            <a:t>Investigations into the aetiology of bronchiectasis are shifting towards microbiome.</a:t>
          </a:r>
          <a:endParaRPr lang="en-US" sz="2400" kern="1200"/>
        </a:p>
      </dsp:txBody>
      <dsp:txXfrm>
        <a:off x="1025568" y="2220225"/>
        <a:ext cx="6509550" cy="8879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2:16:47.1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55,'28'0,"1"-1,-1-1,45-10,-29 5,-1 2,1 2,0 1,47 6,9-1,-50-5,0-1,55-11,-46 7,0 3,96 6,-41 1,79-5,207 5,-285 8,55 3,-129-15,0 2,76 13,-75-8,0-2,0-2,53-4,59 3,-70 10,-54-5,53 2,416-9,-463-1,54-9,-53 5,49-1,51 9,101-4,-149-10,-52 6,56-1,1464 8,-1506 1,49 9,47 2,1262-13,-635-1,-748 0,0-2,29-6,-28 4,48-3,812 6,-433 5,-415-2,53 11,29 1,-5-15,59 4,-101 10,-53-8,1 0,23 0,810-2,-418-4,961 2,-1382 0,1 2,-1 1,18 4,20 3,-35-7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46:54.1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1,'50'0,"8"-1,-1 3,97 14,-123-11,0-2,38 1,-46-4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4:58.8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0,'4'0,"7"0,5 0,5 0,3 0,2 0,1 0,1 0,-1 0,1 0,-1 0,0 0,-1 0,1 0,-1 0,1 0,-1 0,-4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5:01.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0,'8'1,"1"0,-1 0,0 1,0 0,9 4,31 6,41-7,97-5,-63-3,-101 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6:17.4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544 651,'0'892,"2"-870,0-1,7 33,-4-31,-1 0,0 24,-6 149,4 96,10-209,-7-52,3 54,-9 667,1-742,0 0,1 0,0 0,4 17,-4-24,0 1,0-1,0 0,1 0,0 0,0-1,-1 1,2 0,-1-1,0 1,0-1,1 1,-1-1,1 0,0 0,0-1,0 1,4 2,24 7,1-1,0-2,0 0,51 3,-28-3,183 26,451 5,-529-28,-7 1,3366-13,-3255-12,11 0,-194 15,1-4,131-21,-134 10,135-4,83 19,-108 0,772-2,-955 1,-1-1,0 0,1-1,-1 1,0-1,0 0,1-1,-1 1,0-1,7-3,-10 3,0 0,1 0,-1 0,0 0,0 0,0-1,-1 1,1-1,0 1,-1-1,0 0,0 0,1 1,-2-1,1 0,0 0,-1 0,1 0,-1-6,5-83,-9-123,-1 53,21-290,-5-148,-12 406,-2 145,-2-1,-2 2,-2-1,-2 1,-35-92,39 114,0 0,1 0,-2-32,1 5,-31-239,22 146,3 62,6 47,-4-75,13 47,-1 28,-4-51,2 85,1 0,-1 0,0 0,0 0,0 0,-1 0,1 0,-1 0,1 1,-1-1,0 1,0-1,0 1,0 0,0-1,-1 1,1 0,-1 1,1-1,-1 0,0 1,0-1,0 1,0 0,0 0,-3-1,-10-2,0 1,0 1,-31-1,32 2,-273-7,-29-2,-16-19,104 7,-101 19,172 5,90-2,-47 0,-133 15,131 0,-230 35,-67-9,-70-22,210-9,157-9,-1 5,-225 42,-26 27,240-61,-1-5,-180-10,114-2,86 4,46 2,0-3,0-3,-100-18,-77-22,76 15,-58 0,29 5,126 9,41 8,0 1,0 1,-32-1,34 4,1-2,-1-1,-44-12,42 8,0 2,-47-5,-11 9,0 4,-1 4,-111 21,147-20,-72 0,22-2,-23 18,102-21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46:54.1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1,'50'0,"8"-1,-1 3,97 14,-123-11,0-2,38 1,-46-4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4:58.8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0,'4'0,"7"0,5 0,5 0,3 0,2 0,1 0,1 0,-1 0,1 0,-1 0,0 0,-1 0,1 0,-1 0,1 0,-1 0,-4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5:01.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0,'8'1,"1"0,-1 0,0 1,0 0,9 4,31 6,41-7,97-5,-63-3,-101 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2:37:09.6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0,'41'3,"77"13,-22-1,780 27,4111-46,-2599 7,-2216 10,8 0,1551-14,-1673-2,67-12,-82 9,27-6,-43 7,1 1,40-2,30 7,-76-1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2:37:14.2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0 126,'39'-3,"1"-1,-1-2,61-18,-48 11,60-7,612-10,-478 17,5 1,612 12,-842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46:54.1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1,'50'0,"8"-1,-1 3,97 14,-123-11,0-2,38 1,-46-4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2:16:54.2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1 126,'15'0,"125"0,201-24,-14-10,-127 16,-51-4,-93 11,1 3,69-1,954 11,-1010 8,-52-6,5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4:58.8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0,'4'0,"7"0,5 0,5 0,3 0,2 0,1 0,1 0,-1 0,1 0,-1 0,0 0,-1 0,1 0,-1 0,1 0,-1 0,-4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5:01.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0,'8'1,"1"0,-1 0,0 1,0 0,9 4,31 6,41-7,97-5,-63-3,-101 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46:54.1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1,'50'0,"8"-1,-1 3,97 14,-123-11,0-2,38 1,-46-4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4:58.8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0,'4'0,"7"0,5 0,5 0,3 0,2 0,1 0,1 0,-1 0,1 0,-1 0,0 0,-1 0,1 0,-1 0,1 0,-1 0,-4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5:01.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0,'8'1,"1"0,-1 0,0 1,0 0,9 4,31 6,41-7,97-5,-63-3,-101 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46:54.1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1,'50'0,"8"-1,-1 3,97 14,-123-11,0-2,38 1,-46-4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4:58.8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0,'4'0,"7"0,5 0,5 0,3 0,2 0,1 0,1 0,-1 0,1 0,-1 0,0 0,-1 0,1 0,-1 0,1 0,-1 0,-4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5:01.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0,'8'1,"1"0,-1 0,0 1,0 0,9 4,31 6,41-7,97-5,-63-3,-101 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46:54.1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1,'50'0,"8"-1,-1 3,97 14,-123-11,0-2,38 1,-46-4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4:58.8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0,'4'0,"7"0,5 0,5 0,3 0,2 0,1 0,1 0,-1 0,1 0,-1 0,0 0,-1 0,1 0,-1 0,1 0,-1 0,-4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2:17:52.0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1,'674'0,"-657"0,1 2,-1 0,0 0,1 2,29 10,-26-5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5:01.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0,'8'1,"1"0,-1 0,0 1,0 0,9 4,31 6,41-7,97-5,-63-3,-101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4:16.5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28,'32'0,"48"0,134-15,-187 10,1 2,-1 0,1 1,-1 2,2 2,-2 0,1 2,-2 0,47 14,-54-10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4:28.8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1 260,'266'-14,"-26"-1,1568 12,-922 6,-581-1,320-5,-390-26,3 1,-74 14,46-1,959 16,-785-33,-207 12,476-16,-460 37,642-18,-48 4,-492 16,-129-2,188-3,-208-12,49-1,302 34,-439-15,641 4,-414-9,710 1,-956 1,0 4,73 16,23 4,-89-21,27 4,100 21,-86-7,841 183,-829-189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4:32.1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29,'51'0,"424"-16,67 4,-348 14,675-2,-846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46:54.1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1,'50'0,"8"-1,-1 3,97 14,-123-11,0-2,38 1,-46-4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4:58.8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0,'4'0,"7"0,5 0,5 0,3 0,2 0,1 0,1 0,-1 0,1 0,-1 0,0 0,-1 0,1 0,-1 0,1 0,-1 0,-4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9T20:55:01.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0,'8'1,"1"0,-1 0,0 1,0 0,9 4,31 6,41-7,97-5,-63-3,-101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894B7-1B31-4916-AA02-F926C55E70DC}" type="datetimeFigureOut">
              <a:rPr lang="en-NZ" smtClean="0"/>
              <a:t>28/11/2023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3F594-0986-43E5-8D16-D757C571000D}" type="slidenum">
              <a:rPr lang="en-NZ" smtClean="0"/>
              <a:t>‹#›</a:t>
            </a:fld>
            <a:endParaRPr lang="en-NZ"/>
          </a:p>
        </p:txBody>
      </p:sp>
    </p:spTree>
    <p:extLst>
      <p:ext uri="{BB962C8B-B14F-4D97-AF65-F5344CB8AC3E}">
        <p14:creationId xmlns:p14="http://schemas.microsoft.com/office/powerpoint/2010/main" val="383762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Arial" panose="020B0604020202020204" pitchFamily="34" charset="0"/>
                <a:ea typeface="PMingLiU" panose="02020500000000000000" pitchFamily="18" charset="-120"/>
              </a:rPr>
              <a:t>productive cough, progressive dyspnoea, </a:t>
            </a:r>
            <a:r>
              <a:rPr lang="en-AU" sz="1800" spc="-15" dirty="0">
                <a:effectLst/>
                <a:latin typeface="Arial" panose="020B0604020202020204" pitchFamily="34" charset="0"/>
                <a:ea typeface="PMingLiU" panose="02020500000000000000" pitchFamily="18" charset="-120"/>
              </a:rPr>
              <a:t>varying degrees of airflow obstruction</a:t>
            </a:r>
            <a:r>
              <a:rPr lang="en-AU" sz="1800" dirty="0">
                <a:effectLst/>
                <a:latin typeface="Arial" panose="020B0604020202020204" pitchFamily="34" charset="0"/>
                <a:ea typeface="PMingLiU" panose="02020500000000000000" pitchFamily="18" charset="-120"/>
              </a:rPr>
              <a:t> and repeated respiratory infections requiring frequent courses of antibiotics.</a:t>
            </a:r>
            <a:r>
              <a:rPr lang="en-AU" sz="1800" baseline="30000" dirty="0">
                <a:effectLst/>
                <a:latin typeface="Arial" panose="020B0604020202020204" pitchFamily="34" charset="0"/>
                <a:ea typeface="PMingLiU" panose="02020500000000000000" pitchFamily="18" charset="-120"/>
              </a:rPr>
              <a:t>4</a:t>
            </a:r>
            <a:r>
              <a:rPr lang="en-AU" sz="1800" dirty="0">
                <a:effectLst/>
                <a:latin typeface="Arial" panose="020B0604020202020204" pitchFamily="34" charset="0"/>
                <a:ea typeface="PMingLiU" panose="02020500000000000000" pitchFamily="18" charset="-120"/>
              </a:rPr>
              <a:t> Exacerbations often require admission to hospital and prolonged courses of intravenous and oral antibiotics.</a:t>
            </a:r>
            <a:r>
              <a:rPr lang="en-NZ" dirty="0"/>
              <a:t>Cystic fibrosis causes Be. Aetiology unclear. Childhood Be sometimes reverses. </a:t>
            </a:r>
          </a:p>
        </p:txBody>
      </p:sp>
      <p:sp>
        <p:nvSpPr>
          <p:cNvPr id="4" name="Slide Number Placeholder 3"/>
          <p:cNvSpPr>
            <a:spLocks noGrp="1"/>
          </p:cNvSpPr>
          <p:nvPr>
            <p:ph type="sldNum" sz="quarter" idx="5"/>
          </p:nvPr>
        </p:nvSpPr>
        <p:spPr/>
        <p:txBody>
          <a:bodyPr/>
          <a:lstStyle/>
          <a:p>
            <a:fld id="{20C3F594-0986-43E5-8D16-D757C571000D}" type="slidenum">
              <a:rPr lang="en-NZ" smtClean="0"/>
              <a:t>2</a:t>
            </a:fld>
            <a:endParaRPr lang="en-NZ"/>
          </a:p>
        </p:txBody>
      </p:sp>
    </p:spTree>
    <p:extLst>
      <p:ext uri="{BB962C8B-B14F-4D97-AF65-F5344CB8AC3E}">
        <p14:creationId xmlns:p14="http://schemas.microsoft.com/office/powerpoint/2010/main" val="65914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COPD prevalence about 2.8%, severe COPD 1%, about 2.5 times higher in Maaori &amp; Pasifika. </a:t>
            </a:r>
          </a:p>
        </p:txBody>
      </p:sp>
      <p:sp>
        <p:nvSpPr>
          <p:cNvPr id="4" name="Slide Number Placeholder 3"/>
          <p:cNvSpPr>
            <a:spLocks noGrp="1"/>
          </p:cNvSpPr>
          <p:nvPr>
            <p:ph type="sldNum" sz="quarter" idx="5"/>
          </p:nvPr>
        </p:nvSpPr>
        <p:spPr/>
        <p:txBody>
          <a:bodyPr/>
          <a:lstStyle/>
          <a:p>
            <a:fld id="{20C3F594-0986-43E5-8D16-D757C571000D}" type="slidenum">
              <a:rPr lang="en-NZ" smtClean="0"/>
              <a:t>3</a:t>
            </a:fld>
            <a:endParaRPr lang="en-NZ"/>
          </a:p>
        </p:txBody>
      </p:sp>
    </p:spTree>
    <p:extLst>
      <p:ext uri="{BB962C8B-B14F-4D97-AF65-F5344CB8AC3E}">
        <p14:creationId xmlns:p14="http://schemas.microsoft.com/office/powerpoint/2010/main" val="225572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Two screening visits to ensure participants are stable. We could delay the washout entering into the 2</a:t>
            </a:r>
            <a:r>
              <a:rPr lang="en-NZ" baseline="30000" dirty="0"/>
              <a:t>nd</a:t>
            </a:r>
            <a:r>
              <a:rPr lang="en-NZ" dirty="0"/>
              <a:t> period, if the participant wasn’t clinically stable.</a:t>
            </a:r>
          </a:p>
        </p:txBody>
      </p:sp>
      <p:sp>
        <p:nvSpPr>
          <p:cNvPr id="4" name="Slide Number Placeholder 3"/>
          <p:cNvSpPr>
            <a:spLocks noGrp="1"/>
          </p:cNvSpPr>
          <p:nvPr>
            <p:ph type="sldNum" sz="quarter" idx="5"/>
          </p:nvPr>
        </p:nvSpPr>
        <p:spPr/>
        <p:txBody>
          <a:bodyPr/>
          <a:lstStyle/>
          <a:p>
            <a:fld id="{20C3F594-0986-43E5-8D16-D757C571000D}" type="slidenum">
              <a:rPr lang="en-NZ" smtClean="0"/>
              <a:t>19</a:t>
            </a:fld>
            <a:endParaRPr lang="en-NZ"/>
          </a:p>
        </p:txBody>
      </p:sp>
    </p:spTree>
    <p:extLst>
      <p:ext uri="{BB962C8B-B14F-4D97-AF65-F5344CB8AC3E}">
        <p14:creationId xmlns:p14="http://schemas.microsoft.com/office/powerpoint/2010/main" val="408998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Note also the mention of “Data lock date”. One of the great benefits of regular data monitoring was in forcing us to resolve all data queries pending by the data lock date, and improve the quality of the data.</a:t>
            </a:r>
          </a:p>
        </p:txBody>
      </p:sp>
      <p:sp>
        <p:nvSpPr>
          <p:cNvPr id="4" name="Slide Number Placeholder 3"/>
          <p:cNvSpPr>
            <a:spLocks noGrp="1"/>
          </p:cNvSpPr>
          <p:nvPr>
            <p:ph type="sldNum" sz="quarter" idx="5"/>
          </p:nvPr>
        </p:nvSpPr>
        <p:spPr/>
        <p:txBody>
          <a:bodyPr/>
          <a:lstStyle/>
          <a:p>
            <a:fld id="{20C3F594-0986-43E5-8D16-D757C571000D}" type="slidenum">
              <a:rPr lang="en-NZ" smtClean="0"/>
              <a:t>20</a:t>
            </a:fld>
            <a:endParaRPr lang="en-NZ"/>
          </a:p>
        </p:txBody>
      </p:sp>
    </p:spTree>
    <p:extLst>
      <p:ext uri="{BB962C8B-B14F-4D97-AF65-F5344CB8AC3E}">
        <p14:creationId xmlns:p14="http://schemas.microsoft.com/office/powerpoint/2010/main" val="59774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11/28/2023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11/28/2023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11/28/2023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11/28/2023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0"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3" y="584191"/>
            <a:ext cx="3517567" cy="2922167"/>
          </a:xfrm>
        </p:spPr>
        <p:txBody>
          <a:bodyPr anchor="b">
            <a:normAutofit/>
          </a:bodyPr>
          <a:lstStyle>
            <a:lvl1pPr>
              <a:lnSpc>
                <a:spcPct val="90000"/>
              </a:lnSpc>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4" y="3977643"/>
            <a:ext cx="3517567" cy="2296166"/>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11/28/2023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11/28/2023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11/28/2023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ustomXml" Target="../ink/ink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customXml" Target="../ink/ink8.xml"/><Relationship Id="rId10" Type="http://schemas.openxmlformats.org/officeDocument/2006/relationships/image" Target="../media/image27.png"/><Relationship Id="rId4" Type="http://schemas.openxmlformats.org/officeDocument/2006/relationships/image" Target="../media/image30.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28.png"/><Relationship Id="rId7" Type="http://schemas.openxmlformats.org/officeDocument/2006/relationships/customXml" Target="../ink/ink11.xml"/><Relationship Id="rId12" Type="http://schemas.openxmlformats.org/officeDocument/2006/relationships/customXml" Target="../ink/ink1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8.png"/><Relationship Id="rId5" Type="http://schemas.openxmlformats.org/officeDocument/2006/relationships/image" Target="../media/image30.png"/><Relationship Id="rId10" Type="http://schemas.openxmlformats.org/officeDocument/2006/relationships/customXml" Target="../ink/ink12.xml"/><Relationship Id="rId4" Type="http://schemas.openxmlformats.org/officeDocument/2006/relationships/customXml" Target="../ink/ink10.xml"/><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0.png"/><Relationship Id="rId21" Type="http://schemas.openxmlformats.org/officeDocument/2006/relationships/image" Target="../media/image50.png"/><Relationship Id="rId7" Type="http://schemas.openxmlformats.org/officeDocument/2006/relationships/image" Target="../media/image32.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customXml" Target="../ink/ink14.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customXml" Target="../ink/ink16.xml"/><Relationship Id="rId11" Type="http://schemas.openxmlformats.org/officeDocument/2006/relationships/image" Target="../media/image40.png"/><Relationship Id="rId5" Type="http://schemas.openxmlformats.org/officeDocument/2006/relationships/image" Target="../media/image31.png"/><Relationship Id="rId15" Type="http://schemas.openxmlformats.org/officeDocument/2006/relationships/image" Target="../media/image44.png"/><Relationship Id="rId10" Type="http://schemas.openxmlformats.org/officeDocument/2006/relationships/image" Target="../media/image37.png"/><Relationship Id="rId19" Type="http://schemas.openxmlformats.org/officeDocument/2006/relationships/image" Target="../media/image48.png"/><Relationship Id="rId4" Type="http://schemas.openxmlformats.org/officeDocument/2006/relationships/customXml" Target="../ink/ink15.xml"/><Relationship Id="rId9" Type="http://schemas.openxmlformats.org/officeDocument/2006/relationships/image" Target="../media/image35.png"/><Relationship Id="rId1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customXml" Target="../ink/ink18.xml"/><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customXml" Target="../ink/ink17.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customXml" Target="../ink/ink19.xml"/><Relationship Id="rId1" Type="http://schemas.openxmlformats.org/officeDocument/2006/relationships/slideLayout" Target="../slideLayouts/slideLayout6.xml"/><Relationship Id="rId6" Type="http://schemas.openxmlformats.org/officeDocument/2006/relationships/customXml" Target="../ink/ink21.xml"/><Relationship Id="rId5" Type="http://schemas.openxmlformats.org/officeDocument/2006/relationships/image" Target="../media/image31.png"/><Relationship Id="rId4" Type="http://schemas.openxmlformats.org/officeDocument/2006/relationships/customXml" Target="../ink/ink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uoa-my.sharepoint.com/personal/avan009_uoa_auckland_ac_nz/Documents/Substantive/Respiratory/Wong%20-%20ROBUST%20Trial/SAP/ROBUST%20OTL.xlsx?web=1"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uoa-my.sharepoint.com/personal/avan009_uoa_auckland_ac_nz/Documents/Substantive/Respiratory/Wong%20-%20ROBUST%20Trial/SAP/ROBUST%20OTL.xlsx?web=1" TargetMode="External"/><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30.png"/><Relationship Id="rId7" Type="http://schemas.openxmlformats.org/officeDocument/2006/relationships/image" Target="../media/image32.png"/><Relationship Id="rId12" Type="http://schemas.microsoft.com/office/2007/relationships/diagramDrawing" Target="../diagrams/drawing6.xml"/><Relationship Id="rId2" Type="http://schemas.openxmlformats.org/officeDocument/2006/relationships/customXml" Target="../ink/ink22.xml"/><Relationship Id="rId1" Type="http://schemas.openxmlformats.org/officeDocument/2006/relationships/slideLayout" Target="../slideLayouts/slideLayout7.xml"/><Relationship Id="rId6" Type="http://schemas.openxmlformats.org/officeDocument/2006/relationships/customXml" Target="../ink/ink24.xml"/><Relationship Id="rId11" Type="http://schemas.openxmlformats.org/officeDocument/2006/relationships/diagramColors" Target="../diagrams/colors6.xml"/><Relationship Id="rId5" Type="http://schemas.openxmlformats.org/officeDocument/2006/relationships/image" Target="../media/image31.png"/><Relationship Id="rId10" Type="http://schemas.openxmlformats.org/officeDocument/2006/relationships/diagramQuickStyle" Target="../diagrams/quickStyle6.xml"/><Relationship Id="rId4" Type="http://schemas.openxmlformats.org/officeDocument/2006/relationships/customXml" Target="../ink/ink23.xml"/><Relationship Id="rId9"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customXml" Target="../ink/ink25.xml"/><Relationship Id="rId1" Type="http://schemas.openxmlformats.org/officeDocument/2006/relationships/slideLayout" Target="../slideLayouts/slideLayout7.xml"/><Relationship Id="rId6" Type="http://schemas.openxmlformats.org/officeDocument/2006/relationships/customXml" Target="../ink/ink27.xml"/><Relationship Id="rId5" Type="http://schemas.openxmlformats.org/officeDocument/2006/relationships/image" Target="../media/image31.png"/><Relationship Id="rId4" Type="http://schemas.openxmlformats.org/officeDocument/2006/relationships/customXml" Target="../ink/ink2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30.png"/><Relationship Id="rId7" Type="http://schemas.openxmlformats.org/officeDocument/2006/relationships/image" Target="../media/image32.png"/><Relationship Id="rId12" Type="http://schemas.microsoft.com/office/2007/relationships/diagramDrawing" Target="../diagrams/drawing7.xml"/><Relationship Id="rId2" Type="http://schemas.openxmlformats.org/officeDocument/2006/relationships/customXml" Target="../ink/ink28.xml"/><Relationship Id="rId1" Type="http://schemas.openxmlformats.org/officeDocument/2006/relationships/slideLayout" Target="../slideLayouts/slideLayout7.xml"/><Relationship Id="rId6" Type="http://schemas.openxmlformats.org/officeDocument/2006/relationships/customXml" Target="../ink/ink30.xml"/><Relationship Id="rId11" Type="http://schemas.openxmlformats.org/officeDocument/2006/relationships/diagramColors" Target="../diagrams/colors7.xml"/><Relationship Id="rId5" Type="http://schemas.openxmlformats.org/officeDocument/2006/relationships/image" Target="../media/image31.png"/><Relationship Id="rId10" Type="http://schemas.openxmlformats.org/officeDocument/2006/relationships/diagramQuickStyle" Target="../diagrams/quickStyle7.xml"/><Relationship Id="rId4" Type="http://schemas.openxmlformats.org/officeDocument/2006/relationships/customXml" Target="../ink/ink29.xml"/><Relationship Id="rId9"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484814" y="640080"/>
            <a:ext cx="3659246" cy="2850319"/>
          </a:xfrm>
        </p:spPr>
        <p:txBody>
          <a:bodyPr>
            <a:normAutofit/>
          </a:bodyPr>
          <a:lstStyle/>
          <a:p>
            <a:r>
              <a:rPr lang="en-US" sz="3600" dirty="0">
                <a:solidFill>
                  <a:srgbClr val="FFFFFF"/>
                </a:solidFill>
              </a:rPr>
              <a:t>The ROBUST RCT: a statistical perspective</a:t>
            </a: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484814" y="3812134"/>
            <a:ext cx="3893222" cy="2349823"/>
          </a:xfrm>
        </p:spPr>
        <p:txBody>
          <a:bodyPr>
            <a:normAutofit/>
          </a:bodyPr>
          <a:lstStyle/>
          <a:p>
            <a:r>
              <a:rPr lang="en-US" sz="1800" cap="none" dirty="0">
                <a:solidFill>
                  <a:srgbClr val="FFFFFF"/>
                </a:solidFill>
                <a:latin typeface="Avenir Next LT Pro Light" panose="020B0304020202020204" pitchFamily="34" charset="0"/>
              </a:rPr>
              <a:t>Alain C. Vandal</a:t>
            </a:r>
          </a:p>
          <a:p>
            <a:r>
              <a:rPr lang="en-US" sz="1800" cap="none" dirty="0" err="1">
                <a:solidFill>
                  <a:srgbClr val="FFFFFF"/>
                </a:solidFill>
                <a:latin typeface="Avenir Next LT Pro Light" panose="020B0304020202020204" pitchFamily="34" charset="0"/>
              </a:rPr>
              <a:t>Te</a:t>
            </a:r>
            <a:r>
              <a:rPr lang="en-US" sz="1800" cap="none" dirty="0">
                <a:solidFill>
                  <a:srgbClr val="FFFFFF"/>
                </a:solidFill>
                <a:latin typeface="Avenir Next LT Pro Light" panose="020B0304020202020204" pitchFamily="34" charset="0"/>
              </a:rPr>
              <a:t> Kura </a:t>
            </a:r>
            <a:r>
              <a:rPr lang="en-US" sz="1800" cap="none" dirty="0" err="1">
                <a:solidFill>
                  <a:srgbClr val="FFFFFF"/>
                </a:solidFill>
                <a:latin typeface="Avenir Next LT Pro Light" panose="020B0304020202020204" pitchFamily="34" charset="0"/>
              </a:rPr>
              <a:t>Tatauranga</a:t>
            </a:r>
            <a:r>
              <a:rPr lang="en-US" sz="1800" cap="none" dirty="0">
                <a:solidFill>
                  <a:srgbClr val="FFFFFF"/>
                </a:solidFill>
                <a:latin typeface="Avenir Next LT Pro Light" panose="020B0304020202020204" pitchFamily="34" charset="0"/>
              </a:rPr>
              <a:t>/</a:t>
            </a:r>
          </a:p>
          <a:p>
            <a:pPr>
              <a:spcBef>
                <a:spcPts val="0"/>
              </a:spcBef>
            </a:pPr>
            <a:r>
              <a:rPr lang="en-US" sz="1800" cap="none" dirty="0">
                <a:solidFill>
                  <a:srgbClr val="FFFFFF"/>
                </a:solidFill>
                <a:latin typeface="Avenir Next LT Pro Light" panose="020B0304020202020204" pitchFamily="34" charset="0"/>
              </a:rPr>
              <a:t>Department of Statistics</a:t>
            </a:r>
          </a:p>
          <a:p>
            <a:r>
              <a:rPr lang="en-US" sz="1800" cap="none" dirty="0" err="1">
                <a:solidFill>
                  <a:srgbClr val="FFFFFF"/>
                </a:solidFill>
                <a:latin typeface="Avenir Next LT Pro Light" panose="020B0304020202020204" pitchFamily="34" charset="0"/>
              </a:rPr>
              <a:t>Waipapa</a:t>
            </a:r>
            <a:r>
              <a:rPr lang="en-US" sz="1800" cap="none" dirty="0">
                <a:solidFill>
                  <a:srgbClr val="FFFFFF"/>
                </a:solidFill>
                <a:latin typeface="Avenir Next LT Pro Light" panose="020B0304020202020204" pitchFamily="34" charset="0"/>
              </a:rPr>
              <a:t> </a:t>
            </a:r>
            <a:r>
              <a:rPr lang="en-US" sz="1800" cap="none" dirty="0" err="1">
                <a:solidFill>
                  <a:srgbClr val="FFFFFF"/>
                </a:solidFill>
                <a:latin typeface="Avenir Next LT Pro Light" panose="020B0304020202020204" pitchFamily="34" charset="0"/>
              </a:rPr>
              <a:t>Taumatau</a:t>
            </a:r>
            <a:r>
              <a:rPr lang="en-US" sz="1800" cap="none" dirty="0">
                <a:solidFill>
                  <a:srgbClr val="FFFFFF"/>
                </a:solidFill>
                <a:latin typeface="Avenir Next LT Pro Light" panose="020B0304020202020204" pitchFamily="34" charset="0"/>
              </a:rPr>
              <a:t> Rau/</a:t>
            </a:r>
          </a:p>
          <a:p>
            <a:pPr>
              <a:spcBef>
                <a:spcPts val="0"/>
              </a:spcBef>
            </a:pPr>
            <a:r>
              <a:rPr lang="en-US" sz="1800" cap="none" dirty="0">
                <a:solidFill>
                  <a:srgbClr val="FFFFFF"/>
                </a:solidFill>
                <a:latin typeface="Avenir Next LT Pro Light" panose="020B0304020202020204" pitchFamily="34" charset="0"/>
              </a:rPr>
              <a:t>The University of Auckland</a:t>
            </a:r>
          </a:p>
        </p:txBody>
      </p:sp>
      <p:cxnSp>
        <p:nvCxnSpPr>
          <p:cNvPr id="36" name="Straight Connector 3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ainting of a city&#10;&#10;Description automatically generated">
            <a:extLst>
              <a:ext uri="{FF2B5EF4-FFF2-40B4-BE49-F238E27FC236}">
                <a16:creationId xmlns:a16="http://schemas.microsoft.com/office/drawing/2014/main" id="{2101C641-5CB8-99FF-93A8-9B4620EB47A8}"/>
              </a:ext>
            </a:extLst>
          </p:cNvPr>
          <p:cNvPicPr>
            <a:picLocks noChangeAspect="1"/>
          </p:cNvPicPr>
          <p:nvPr/>
        </p:nvPicPr>
        <p:blipFill rotWithShape="1">
          <a:blip r:embed="rId3"/>
          <a:srcRect l="23700" r="13216" b="1"/>
          <a:stretch/>
        </p:blipFill>
        <p:spPr>
          <a:xfrm>
            <a:off x="4635095" y="10"/>
            <a:ext cx="7556889" cy="6857990"/>
          </a:xfrm>
          <a:prstGeom prst="rect">
            <a:avLst/>
          </a:prstGeom>
        </p:spPr>
      </p:pic>
    </p:spTree>
    <p:extLst>
      <p:ext uri="{BB962C8B-B14F-4D97-AF65-F5344CB8AC3E}">
        <p14:creationId xmlns:p14="http://schemas.microsoft.com/office/powerpoint/2010/main" val="391274730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aph of power by arm size at (15% attrition) for different period durations and different attrition schemes">
            <a:extLst>
              <a:ext uri="{FF2B5EF4-FFF2-40B4-BE49-F238E27FC236}">
                <a16:creationId xmlns:a16="http://schemas.microsoft.com/office/drawing/2014/main" id="{D3EBB90C-A19D-DA4A-6281-9007208F1314}"/>
              </a:ext>
            </a:extLst>
          </p:cNvPr>
          <p:cNvPicPr>
            <a:picLocks noChangeAspect="1"/>
          </p:cNvPicPr>
          <p:nvPr/>
        </p:nvPicPr>
        <p:blipFill>
          <a:blip r:embed="rId2"/>
          <a:stretch>
            <a:fillRect/>
          </a:stretch>
        </p:blipFill>
        <p:spPr>
          <a:xfrm>
            <a:off x="2776019" y="905933"/>
            <a:ext cx="7173990" cy="5039728"/>
          </a:xfrm>
          <a:prstGeom prst="rect">
            <a:avLst/>
          </a:prstGeom>
        </p:spPr>
      </p:pic>
    </p:spTree>
    <p:extLst>
      <p:ext uri="{BB962C8B-B14F-4D97-AF65-F5344CB8AC3E}">
        <p14:creationId xmlns:p14="http://schemas.microsoft.com/office/powerpoint/2010/main" val="229029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ph of different types of vitamins&#10;&#10;Description automatically generated with medium confidence">
            <a:extLst>
              <a:ext uri="{FF2B5EF4-FFF2-40B4-BE49-F238E27FC236}">
                <a16:creationId xmlns:a16="http://schemas.microsoft.com/office/drawing/2014/main" id="{C2F24270-EA08-E8EA-8FAE-FE521E4E659B}"/>
              </a:ext>
            </a:extLst>
          </p:cNvPr>
          <p:cNvPicPr>
            <a:picLocks noChangeAspect="1"/>
          </p:cNvPicPr>
          <p:nvPr/>
        </p:nvPicPr>
        <p:blipFill>
          <a:blip r:embed="rId2"/>
          <a:stretch>
            <a:fillRect/>
          </a:stretch>
        </p:blipFill>
        <p:spPr>
          <a:xfrm>
            <a:off x="2080220" y="905933"/>
            <a:ext cx="8063564" cy="5039728"/>
          </a:xfrm>
          <a:prstGeom prst="rect">
            <a:avLst/>
          </a:prstGeom>
        </p:spPr>
      </p:pic>
    </p:spTree>
    <p:extLst>
      <p:ext uri="{BB962C8B-B14F-4D97-AF65-F5344CB8AC3E}">
        <p14:creationId xmlns:p14="http://schemas.microsoft.com/office/powerpoint/2010/main" val="162208867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32A6685A-AD5B-6EC7-923D-6B7731FBE9DB}"/>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a:solidFill>
                  <a:schemeClr val="bg1"/>
                </a:solidFill>
              </a:rPr>
              <a:t>HRC  timeline</a:t>
            </a:r>
          </a:p>
        </p:txBody>
      </p:sp>
      <p:graphicFrame>
        <p:nvGraphicFramePr>
          <p:cNvPr id="5" name="TextBox 2">
            <a:extLst>
              <a:ext uri="{FF2B5EF4-FFF2-40B4-BE49-F238E27FC236}">
                <a16:creationId xmlns:a16="http://schemas.microsoft.com/office/drawing/2014/main" id="{562C4BCD-0508-918A-BE9A-741976600B76}"/>
              </a:ext>
            </a:extLst>
          </p:cNvPr>
          <p:cNvGraphicFramePr/>
          <p:nvPr>
            <p:extLst>
              <p:ext uri="{D42A27DB-BD31-4B8C-83A1-F6EECF244321}">
                <p14:modId xmlns:p14="http://schemas.microsoft.com/office/powerpoint/2010/main" val="33514863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806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6685A-AD5B-6EC7-923D-6B7731FBE9DB}"/>
              </a:ext>
            </a:extLst>
          </p:cNvPr>
          <p:cNvSpPr>
            <a:spLocks noGrp="1"/>
          </p:cNvSpPr>
          <p:nvPr>
            <p:ph type="title"/>
          </p:nvPr>
        </p:nvSpPr>
        <p:spPr>
          <a:xfrm>
            <a:off x="1097280" y="286603"/>
            <a:ext cx="10058400" cy="1450757"/>
          </a:xfrm>
        </p:spPr>
        <p:txBody>
          <a:bodyPr>
            <a:normAutofit/>
          </a:bodyPr>
          <a:lstStyle/>
          <a:p>
            <a:r>
              <a:rPr lang="en-NZ" dirty="0"/>
              <a:t>EOI submission (October 2010)</a:t>
            </a:r>
          </a:p>
        </p:txBody>
      </p:sp>
      <p:cxnSp>
        <p:nvCxnSpPr>
          <p:cNvPr id="31" name="Straight Connector 30">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pic>
        <p:nvPicPr>
          <p:cNvPr id="4" name="Picture 3">
            <a:extLst>
              <a:ext uri="{FF2B5EF4-FFF2-40B4-BE49-F238E27FC236}">
                <a16:creationId xmlns:a16="http://schemas.microsoft.com/office/drawing/2014/main" id="{8759D598-0B24-B26D-64D9-34EFF7C20202}"/>
              </a:ext>
            </a:extLst>
          </p:cNvPr>
          <p:cNvPicPr>
            <a:picLocks noChangeAspect="1"/>
          </p:cNvPicPr>
          <p:nvPr/>
        </p:nvPicPr>
        <p:blipFill>
          <a:blip r:embed="rId2"/>
          <a:stretch>
            <a:fillRect/>
          </a:stretch>
        </p:blipFill>
        <p:spPr>
          <a:xfrm>
            <a:off x="221332" y="2098515"/>
            <a:ext cx="5175376" cy="2269204"/>
          </a:xfrm>
          <a:prstGeom prst="rect">
            <a:avLst/>
          </a:prstGeom>
        </p:spPr>
      </p:pic>
      <p:pic>
        <p:nvPicPr>
          <p:cNvPr id="13" name="Picture 12">
            <a:extLst>
              <a:ext uri="{FF2B5EF4-FFF2-40B4-BE49-F238E27FC236}">
                <a16:creationId xmlns:a16="http://schemas.microsoft.com/office/drawing/2014/main" id="{5724637E-46C4-5A43-4C5B-63B2C631E84F}"/>
              </a:ext>
            </a:extLst>
          </p:cNvPr>
          <p:cNvPicPr>
            <a:picLocks noChangeAspect="1"/>
          </p:cNvPicPr>
          <p:nvPr/>
        </p:nvPicPr>
        <p:blipFill rotWithShape="1">
          <a:blip r:embed="rId3"/>
          <a:srcRect l="-1603" t="-3262" r="-2549" b="-1118"/>
          <a:stretch/>
        </p:blipFill>
        <p:spPr>
          <a:xfrm>
            <a:off x="4259821" y="2757516"/>
            <a:ext cx="7668225" cy="3643275"/>
          </a:xfrm>
          <a:prstGeom prst="rect">
            <a:avLst/>
          </a:prstGeom>
          <a:ln w="34925">
            <a:solidFill>
              <a:schemeClr val="accent2">
                <a:lumMod val="75000"/>
              </a:schemeClr>
            </a:solidFill>
            <a:extLst>
              <a:ext uri="{C807C97D-BFC1-408E-A445-0C87EB9F89A2}">
                <ask:lineSketchStyleProps xmlns:ask="http://schemas.microsoft.com/office/drawing/2018/sketchyshapes" sd="1219033472">
                  <a:custGeom>
                    <a:avLst/>
                    <a:gdLst>
                      <a:gd name="connsiteX0" fmla="*/ 0 w 7083300"/>
                      <a:gd name="connsiteY0" fmla="*/ 0 h 3365369"/>
                      <a:gd name="connsiteX1" fmla="*/ 7083300 w 7083300"/>
                      <a:gd name="connsiteY1" fmla="*/ 0 h 3365369"/>
                      <a:gd name="connsiteX2" fmla="*/ 7083300 w 7083300"/>
                      <a:gd name="connsiteY2" fmla="*/ 3365369 h 3365369"/>
                      <a:gd name="connsiteX3" fmla="*/ 0 w 7083300"/>
                      <a:gd name="connsiteY3" fmla="*/ 3365369 h 3365369"/>
                      <a:gd name="connsiteX4" fmla="*/ 0 w 7083300"/>
                      <a:gd name="connsiteY4" fmla="*/ 0 h 336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3300" h="3365369" fill="none" extrusionOk="0">
                        <a:moveTo>
                          <a:pt x="0" y="0"/>
                        </a:moveTo>
                        <a:cubicBezTo>
                          <a:pt x="1770188" y="-49533"/>
                          <a:pt x="5062810" y="-14809"/>
                          <a:pt x="7083300" y="0"/>
                        </a:cubicBezTo>
                        <a:cubicBezTo>
                          <a:pt x="7170939" y="465888"/>
                          <a:pt x="7010621" y="2556298"/>
                          <a:pt x="7083300" y="3365369"/>
                        </a:cubicBezTo>
                        <a:cubicBezTo>
                          <a:pt x="5320401" y="3317138"/>
                          <a:pt x="772431" y="3449824"/>
                          <a:pt x="0" y="3365369"/>
                        </a:cubicBezTo>
                        <a:cubicBezTo>
                          <a:pt x="-38581" y="2207414"/>
                          <a:pt x="63341" y="1543078"/>
                          <a:pt x="0" y="0"/>
                        </a:cubicBezTo>
                        <a:close/>
                      </a:path>
                      <a:path w="7083300" h="3365369" stroke="0" extrusionOk="0">
                        <a:moveTo>
                          <a:pt x="0" y="0"/>
                        </a:moveTo>
                        <a:cubicBezTo>
                          <a:pt x="2722069" y="118645"/>
                          <a:pt x="6250596" y="116012"/>
                          <a:pt x="7083300" y="0"/>
                        </a:cubicBezTo>
                        <a:cubicBezTo>
                          <a:pt x="6950418" y="489667"/>
                          <a:pt x="7168251" y="2751005"/>
                          <a:pt x="7083300" y="3365369"/>
                        </a:cubicBezTo>
                        <a:cubicBezTo>
                          <a:pt x="6233008" y="3499969"/>
                          <a:pt x="2899787" y="3208173"/>
                          <a:pt x="0" y="3365369"/>
                        </a:cubicBezTo>
                        <a:cubicBezTo>
                          <a:pt x="-20187" y="2340239"/>
                          <a:pt x="-152480" y="350249"/>
                          <a:pt x="0" y="0"/>
                        </a:cubicBezTo>
                        <a:close/>
                      </a:path>
                    </a:pathLst>
                  </a:custGeom>
                  <ask:type>
                    <ask:lineSketchNone/>
                  </ask:type>
                </ask:lineSketchStyleProps>
              </a:ext>
            </a:extLst>
          </a:ln>
          <a:effectLst>
            <a:softEdge rad="12700"/>
          </a:effectLst>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5B40645-C8EB-EA90-DDFC-62A99BEDE314}"/>
                  </a:ext>
                </a:extLst>
              </p14:cNvPr>
              <p14:cNvContentPartPr/>
              <p14:nvPr/>
            </p14:nvContentPartPr>
            <p14:xfrm>
              <a:off x="4517781" y="3843960"/>
              <a:ext cx="4768920" cy="37800"/>
            </p14:xfrm>
          </p:contentPart>
        </mc:Choice>
        <mc:Fallback xmlns="">
          <p:pic>
            <p:nvPicPr>
              <p:cNvPr id="3" name="Ink 2">
                <a:extLst>
                  <a:ext uri="{FF2B5EF4-FFF2-40B4-BE49-F238E27FC236}">
                    <a16:creationId xmlns:a16="http://schemas.microsoft.com/office/drawing/2014/main" id="{25B40645-C8EB-EA90-DDFC-62A99BEDE314}"/>
                  </a:ext>
                </a:extLst>
              </p:cNvPr>
              <p:cNvPicPr/>
              <p:nvPr/>
            </p:nvPicPr>
            <p:blipFill>
              <a:blip r:embed="rId5"/>
              <a:stretch>
                <a:fillRect/>
              </a:stretch>
            </p:blipFill>
            <p:spPr>
              <a:xfrm>
                <a:off x="4464141" y="3735960"/>
                <a:ext cx="48765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18B7D92-0F2E-9EAC-5A78-03DDE99DACC6}"/>
                  </a:ext>
                </a:extLst>
              </p14:cNvPr>
              <p14:cNvContentPartPr/>
              <p14:nvPr/>
            </p14:nvContentPartPr>
            <p14:xfrm>
              <a:off x="4455141" y="4015680"/>
              <a:ext cx="937080" cy="45720"/>
            </p14:xfrm>
          </p:contentPart>
        </mc:Choice>
        <mc:Fallback xmlns="">
          <p:pic>
            <p:nvPicPr>
              <p:cNvPr id="5" name="Ink 4">
                <a:extLst>
                  <a:ext uri="{FF2B5EF4-FFF2-40B4-BE49-F238E27FC236}">
                    <a16:creationId xmlns:a16="http://schemas.microsoft.com/office/drawing/2014/main" id="{118B7D92-0F2E-9EAC-5A78-03DDE99DACC6}"/>
                  </a:ext>
                </a:extLst>
              </p:cNvPr>
              <p:cNvPicPr/>
              <p:nvPr/>
            </p:nvPicPr>
            <p:blipFill>
              <a:blip r:embed="rId7"/>
              <a:stretch>
                <a:fillRect/>
              </a:stretch>
            </p:blipFill>
            <p:spPr>
              <a:xfrm>
                <a:off x="4401501" y="3907680"/>
                <a:ext cx="1044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0E3421B2-0E3B-84B7-67FB-699585F05C99}"/>
                  </a:ext>
                </a:extLst>
              </p14:cNvPr>
              <p14:cNvContentPartPr/>
              <p14:nvPr/>
            </p14:nvContentPartPr>
            <p14:xfrm>
              <a:off x="10273101" y="6140400"/>
              <a:ext cx="298800" cy="12240"/>
            </p14:xfrm>
          </p:contentPart>
        </mc:Choice>
        <mc:Fallback xmlns="">
          <p:pic>
            <p:nvPicPr>
              <p:cNvPr id="6" name="Ink 5">
                <a:extLst>
                  <a:ext uri="{FF2B5EF4-FFF2-40B4-BE49-F238E27FC236}">
                    <a16:creationId xmlns:a16="http://schemas.microsoft.com/office/drawing/2014/main" id="{0E3421B2-0E3B-84B7-67FB-699585F05C99}"/>
                  </a:ext>
                </a:extLst>
              </p:cNvPr>
              <p:cNvPicPr/>
              <p:nvPr/>
            </p:nvPicPr>
            <p:blipFill>
              <a:blip r:embed="rId9"/>
              <a:stretch>
                <a:fillRect/>
              </a:stretch>
            </p:blipFill>
            <p:spPr>
              <a:xfrm>
                <a:off x="10219461" y="6032760"/>
                <a:ext cx="406440" cy="227880"/>
              </a:xfrm>
              <a:prstGeom prst="rect">
                <a:avLst/>
              </a:prstGeom>
            </p:spPr>
          </p:pic>
        </mc:Fallback>
      </mc:AlternateContent>
    </p:spTree>
    <p:extLst>
      <p:ext uri="{BB962C8B-B14F-4D97-AF65-F5344CB8AC3E}">
        <p14:creationId xmlns:p14="http://schemas.microsoft.com/office/powerpoint/2010/main" val="322101129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6685A-AD5B-6EC7-923D-6B7731FBE9DB}"/>
              </a:ext>
            </a:extLst>
          </p:cNvPr>
          <p:cNvSpPr>
            <a:spLocks noGrp="1"/>
          </p:cNvSpPr>
          <p:nvPr>
            <p:ph type="title"/>
          </p:nvPr>
        </p:nvSpPr>
        <p:spPr>
          <a:xfrm>
            <a:off x="1097280" y="286603"/>
            <a:ext cx="10058400" cy="1450757"/>
          </a:xfrm>
        </p:spPr>
        <p:txBody>
          <a:bodyPr>
            <a:normAutofit/>
          </a:bodyPr>
          <a:lstStyle/>
          <a:p>
            <a:r>
              <a:rPr lang="en-NZ" dirty="0"/>
              <a:t>EOI results (December 2010)</a:t>
            </a:r>
          </a:p>
        </p:txBody>
      </p:sp>
      <p:cxnSp>
        <p:nvCxnSpPr>
          <p:cNvPr id="18" name="Straight Connector 17">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pic>
        <p:nvPicPr>
          <p:cNvPr id="5" name="Picture 4">
            <a:extLst>
              <a:ext uri="{FF2B5EF4-FFF2-40B4-BE49-F238E27FC236}">
                <a16:creationId xmlns:a16="http://schemas.microsoft.com/office/drawing/2014/main" id="{C31DAE19-30EF-AF7F-1F0E-6A3997AF95B2}"/>
              </a:ext>
            </a:extLst>
          </p:cNvPr>
          <p:cNvPicPr>
            <a:picLocks noChangeAspect="1"/>
          </p:cNvPicPr>
          <p:nvPr/>
        </p:nvPicPr>
        <p:blipFill rotWithShape="1">
          <a:blip r:embed="rId2"/>
          <a:srcRect r="15537" b="76170"/>
          <a:stretch/>
        </p:blipFill>
        <p:spPr>
          <a:xfrm>
            <a:off x="1096963" y="2255459"/>
            <a:ext cx="6572024" cy="2131714"/>
          </a:xfrm>
          <a:prstGeom prst="rect">
            <a:avLst/>
          </a:prstGeom>
        </p:spPr>
      </p:pic>
      <p:pic>
        <p:nvPicPr>
          <p:cNvPr id="7" name="Picture 6">
            <a:extLst>
              <a:ext uri="{FF2B5EF4-FFF2-40B4-BE49-F238E27FC236}">
                <a16:creationId xmlns:a16="http://schemas.microsoft.com/office/drawing/2014/main" id="{FD3ADCF2-ADF4-549B-18C0-8B34A1908D15}"/>
              </a:ext>
            </a:extLst>
          </p:cNvPr>
          <p:cNvPicPr>
            <a:picLocks noChangeAspect="1"/>
          </p:cNvPicPr>
          <p:nvPr/>
        </p:nvPicPr>
        <p:blipFill rotWithShape="1">
          <a:blip r:embed="rId2"/>
          <a:srcRect l="-1478" t="50000"/>
          <a:stretch/>
        </p:blipFill>
        <p:spPr>
          <a:xfrm>
            <a:off x="5408946" y="2472470"/>
            <a:ext cx="6780180" cy="3840777"/>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957E0F46-7208-10F2-9B8E-19B36F4AA9B0}"/>
                  </a:ext>
                </a:extLst>
              </p14:cNvPr>
              <p14:cNvContentPartPr/>
              <p14:nvPr/>
            </p14:nvContentPartPr>
            <p14:xfrm>
              <a:off x="10088344" y="2625485"/>
              <a:ext cx="239568" cy="14012"/>
            </p14:xfrm>
          </p:contentPart>
        </mc:Choice>
        <mc:Fallback xmlns="">
          <p:pic>
            <p:nvPicPr>
              <p:cNvPr id="8" name="Ink 7">
                <a:extLst>
                  <a:ext uri="{FF2B5EF4-FFF2-40B4-BE49-F238E27FC236}">
                    <a16:creationId xmlns:a16="http://schemas.microsoft.com/office/drawing/2014/main" id="{957E0F46-7208-10F2-9B8E-19B36F4AA9B0}"/>
                  </a:ext>
                </a:extLst>
              </p:cNvPr>
              <p:cNvPicPr/>
              <p:nvPr/>
            </p:nvPicPr>
            <p:blipFill>
              <a:blip r:embed="rId4"/>
              <a:stretch>
                <a:fillRect/>
              </a:stretch>
            </p:blipFill>
            <p:spPr>
              <a:xfrm>
                <a:off x="10034387" y="2517700"/>
                <a:ext cx="347122" cy="22922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6D586E7-14F9-C005-9140-37D2C88CF40F}"/>
                  </a:ext>
                </a:extLst>
              </p14:cNvPr>
              <p14:cNvContentPartPr/>
              <p14:nvPr/>
            </p14:nvContentPartPr>
            <p14:xfrm>
              <a:off x="5789124" y="5048445"/>
              <a:ext cx="5255394" cy="132110"/>
            </p14:xfrm>
          </p:contentPart>
        </mc:Choice>
        <mc:Fallback xmlns="">
          <p:pic>
            <p:nvPicPr>
              <p:cNvPr id="10" name="Ink 9">
                <a:extLst>
                  <a:ext uri="{FF2B5EF4-FFF2-40B4-BE49-F238E27FC236}">
                    <a16:creationId xmlns:a16="http://schemas.microsoft.com/office/drawing/2014/main" id="{E6D586E7-14F9-C005-9140-37D2C88CF40F}"/>
                  </a:ext>
                </a:extLst>
              </p:cNvPr>
              <p:cNvPicPr/>
              <p:nvPr/>
            </p:nvPicPr>
            <p:blipFill>
              <a:blip r:embed="rId6"/>
              <a:stretch>
                <a:fillRect/>
              </a:stretch>
            </p:blipFill>
            <p:spPr>
              <a:xfrm>
                <a:off x="5735119" y="4940453"/>
                <a:ext cx="5363044" cy="34773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DAC42843-7DD3-49C7-41FA-1AECE5159517}"/>
                  </a:ext>
                </a:extLst>
              </p14:cNvPr>
              <p14:cNvContentPartPr/>
              <p14:nvPr/>
            </p14:nvContentPartPr>
            <p14:xfrm>
              <a:off x="5789124" y="5334319"/>
              <a:ext cx="775775" cy="10594"/>
            </p14:xfrm>
          </p:contentPart>
        </mc:Choice>
        <mc:Fallback xmlns="">
          <p:pic>
            <p:nvPicPr>
              <p:cNvPr id="11" name="Ink 10">
                <a:extLst>
                  <a:ext uri="{FF2B5EF4-FFF2-40B4-BE49-F238E27FC236}">
                    <a16:creationId xmlns:a16="http://schemas.microsoft.com/office/drawing/2014/main" id="{DAC42843-7DD3-49C7-41FA-1AECE5159517}"/>
                  </a:ext>
                </a:extLst>
              </p:cNvPr>
              <p:cNvPicPr/>
              <p:nvPr/>
            </p:nvPicPr>
            <p:blipFill>
              <a:blip r:embed="rId8"/>
              <a:stretch>
                <a:fillRect/>
              </a:stretch>
            </p:blipFill>
            <p:spPr>
              <a:xfrm>
                <a:off x="5735126" y="5224726"/>
                <a:ext cx="883412" cy="229415"/>
              </a:xfrm>
              <a:prstGeom prst="rect">
                <a:avLst/>
              </a:prstGeom>
            </p:spPr>
          </p:pic>
        </mc:Fallback>
      </mc:AlternateContent>
    </p:spTree>
    <p:extLst>
      <p:ext uri="{BB962C8B-B14F-4D97-AF65-F5344CB8AC3E}">
        <p14:creationId xmlns:p14="http://schemas.microsoft.com/office/powerpoint/2010/main" val="306147122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ere you killed Blank Template - Imgflip">
            <a:extLst>
              <a:ext uri="{FF2B5EF4-FFF2-40B4-BE49-F238E27FC236}">
                <a16:creationId xmlns:a16="http://schemas.microsoft.com/office/drawing/2014/main" id="{71CD7DAC-FE6A-08ED-CAEC-D94C3BEB5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063"/>
          <a:stretch/>
        </p:blipFill>
        <p:spPr bwMode="auto">
          <a:xfrm>
            <a:off x="949668" y="741449"/>
            <a:ext cx="4863041" cy="24713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ere you killed Blank Template - Imgflip">
            <a:extLst>
              <a:ext uri="{FF2B5EF4-FFF2-40B4-BE49-F238E27FC236}">
                <a16:creationId xmlns:a16="http://schemas.microsoft.com/office/drawing/2014/main" id="{EE0288ED-22E2-D437-63CB-913307EB2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116" r="4121" b="28210"/>
          <a:stretch/>
        </p:blipFill>
        <p:spPr bwMode="auto">
          <a:xfrm>
            <a:off x="3157108" y="2051222"/>
            <a:ext cx="4597386" cy="25578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ere you killed Blank Template - Imgflip">
            <a:extLst>
              <a:ext uri="{FF2B5EF4-FFF2-40B4-BE49-F238E27FC236}">
                <a16:creationId xmlns:a16="http://schemas.microsoft.com/office/drawing/2014/main" id="{F118875F-B8D2-711F-C730-256E0F949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5" t="71790"/>
          <a:stretch/>
        </p:blipFill>
        <p:spPr bwMode="auto">
          <a:xfrm>
            <a:off x="5406577" y="3703118"/>
            <a:ext cx="6216393" cy="257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6777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1250"/>
                            </p:stCondLst>
                            <p:childTnLst>
                              <p:par>
                                <p:cTn id="9" presetID="2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2750"/>
                            </p:stCondLst>
                            <p:childTnLst>
                              <p:par>
                                <p:cTn id="13" presetID="22" presetClass="entr" presetSubtype="8"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32A6685A-AD5B-6EC7-923D-6B7731FBE9DB}"/>
              </a:ext>
            </a:extLst>
          </p:cNvPr>
          <p:cNvSpPr>
            <a:spLocks noGrp="1"/>
          </p:cNvSpPr>
          <p:nvPr>
            <p:ph type="title"/>
          </p:nvPr>
        </p:nvSpPr>
        <p:spPr>
          <a:xfrm>
            <a:off x="272375" y="516835"/>
            <a:ext cx="3540868" cy="5772840"/>
          </a:xfrm>
        </p:spPr>
        <p:txBody>
          <a:bodyPr vert="horz" lIns="91440" tIns="45720" rIns="91440" bIns="45720" rtlCol="0" anchor="ctr">
            <a:normAutofit/>
          </a:bodyPr>
          <a:lstStyle/>
          <a:p>
            <a:r>
              <a:rPr lang="en-US" sz="3600" dirty="0">
                <a:solidFill>
                  <a:schemeClr val="bg1"/>
                </a:solidFill>
              </a:rPr>
              <a:t>EOI results (January 2011)</a:t>
            </a:r>
          </a:p>
        </p:txBody>
      </p:sp>
      <p:graphicFrame>
        <p:nvGraphicFramePr>
          <p:cNvPr id="13" name="TextBox 3">
            <a:extLst>
              <a:ext uri="{FF2B5EF4-FFF2-40B4-BE49-F238E27FC236}">
                <a16:creationId xmlns:a16="http://schemas.microsoft.com/office/drawing/2014/main" id="{94C2F86B-A46B-F041-CCF2-219A7239C743}"/>
              </a:ext>
            </a:extLst>
          </p:cNvPr>
          <p:cNvGraphicFramePr/>
          <p:nvPr>
            <p:extLst>
              <p:ext uri="{D42A27DB-BD31-4B8C-83A1-F6EECF244321}">
                <p14:modId xmlns:p14="http://schemas.microsoft.com/office/powerpoint/2010/main" val="174694560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45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CF49E-74CD-8134-1CF9-403B9A9B3618}"/>
              </a:ext>
            </a:extLst>
          </p:cNvPr>
          <p:cNvSpPr>
            <a:spLocks noGrp="1"/>
          </p:cNvSpPr>
          <p:nvPr>
            <p:ph type="title"/>
          </p:nvPr>
        </p:nvSpPr>
        <p:spPr>
          <a:xfrm>
            <a:off x="643467" y="634946"/>
            <a:ext cx="3689094" cy="5055904"/>
          </a:xfrm>
        </p:spPr>
        <p:txBody>
          <a:bodyPr vert="horz" lIns="91440" tIns="45720" rIns="91440" bIns="45720" rtlCol="0" anchor="ctr">
            <a:normAutofit/>
          </a:bodyPr>
          <a:lstStyle/>
          <a:p>
            <a:pPr algn="r"/>
            <a:r>
              <a:rPr lang="en-US" sz="4800" dirty="0"/>
              <a:t>HRC Results (June 2011)</a:t>
            </a:r>
          </a:p>
        </p:txBody>
      </p:sp>
      <p:cxnSp>
        <p:nvCxnSpPr>
          <p:cNvPr id="15" name="Straight Connector 14">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graphicFrame>
        <p:nvGraphicFramePr>
          <p:cNvPr id="5" name="TextBox 2">
            <a:extLst>
              <a:ext uri="{FF2B5EF4-FFF2-40B4-BE49-F238E27FC236}">
                <a16:creationId xmlns:a16="http://schemas.microsoft.com/office/drawing/2014/main" id="{1E7D0275-626A-FCCB-3B5D-31F31AE24060}"/>
              </a:ext>
            </a:extLst>
          </p:cNvPr>
          <p:cNvGraphicFramePr/>
          <p:nvPr>
            <p:extLst>
              <p:ext uri="{D42A27DB-BD31-4B8C-83A1-F6EECF244321}">
                <p14:modId xmlns:p14="http://schemas.microsoft.com/office/powerpoint/2010/main" val="3830084245"/>
              </p:ext>
            </p:extLst>
          </p:nvPr>
        </p:nvGraphicFramePr>
        <p:xfrm>
          <a:off x="4734174" y="390418"/>
          <a:ext cx="7377948" cy="5366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68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95459A2E-CC53-4701-8413-81DCE2A19E04}"/>
                                            </p:graphicEl>
                                          </p:spTgt>
                                        </p:tgtEl>
                                        <p:attrNameLst>
                                          <p:attrName>style.visibility</p:attrName>
                                        </p:attrNameLst>
                                      </p:cBhvr>
                                      <p:to>
                                        <p:strVal val="visible"/>
                                      </p:to>
                                    </p:set>
                                    <p:animEffect transition="in" filter="wipe(up)">
                                      <p:cBhvr>
                                        <p:cTn id="7" dur="500"/>
                                        <p:tgtEl>
                                          <p:spTgt spid="5">
                                            <p:graphicEl>
                                              <a:dgm id="{95459A2E-CC53-4701-8413-81DCE2A19E04}"/>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graphicEl>
                                              <a:dgm id="{3966C735-A1C2-4D8F-A95C-BD47C908FC2D}"/>
                                            </p:graphicEl>
                                          </p:spTgt>
                                        </p:tgtEl>
                                        <p:attrNameLst>
                                          <p:attrName>style.visibility</p:attrName>
                                        </p:attrNameLst>
                                      </p:cBhvr>
                                      <p:to>
                                        <p:strVal val="visible"/>
                                      </p:to>
                                    </p:set>
                                    <p:animEffect transition="in" filter="wipe(up)">
                                      <p:cBhvr>
                                        <p:cTn id="10" dur="500"/>
                                        <p:tgtEl>
                                          <p:spTgt spid="5">
                                            <p:graphicEl>
                                              <a:dgm id="{3966C735-A1C2-4D8F-A95C-BD47C908FC2D}"/>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graphicEl>
                                              <a:dgm id="{DDEE8162-10B6-4997-9B20-B71E3F07D66D}"/>
                                            </p:graphicEl>
                                          </p:spTgt>
                                        </p:tgtEl>
                                        <p:attrNameLst>
                                          <p:attrName>style.visibility</p:attrName>
                                        </p:attrNameLst>
                                      </p:cBhvr>
                                      <p:to>
                                        <p:strVal val="visible"/>
                                      </p:to>
                                    </p:set>
                                    <p:animEffect transition="in" filter="wipe(up)">
                                      <p:cBhvr>
                                        <p:cTn id="13" dur="500"/>
                                        <p:tgtEl>
                                          <p:spTgt spid="5">
                                            <p:graphicEl>
                                              <a:dgm id="{DDEE8162-10B6-4997-9B20-B71E3F07D66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graphicEl>
                                              <a:dgm id="{76FBB945-7E4E-4D91-B3F6-794C858CA030}"/>
                                            </p:graphicEl>
                                          </p:spTgt>
                                        </p:tgtEl>
                                        <p:attrNameLst>
                                          <p:attrName>style.visibility</p:attrName>
                                        </p:attrNameLst>
                                      </p:cBhvr>
                                      <p:to>
                                        <p:strVal val="visible"/>
                                      </p:to>
                                    </p:set>
                                    <p:animEffect transition="in" filter="wipe(up)">
                                      <p:cBhvr>
                                        <p:cTn id="18" dur="500"/>
                                        <p:tgtEl>
                                          <p:spTgt spid="5">
                                            <p:graphicEl>
                                              <a:dgm id="{76FBB945-7E4E-4D91-B3F6-794C858CA030}"/>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
                                            <p:graphicEl>
                                              <a:dgm id="{124B102E-11DA-47F2-A82F-126AAFB78849}"/>
                                            </p:graphicEl>
                                          </p:spTgt>
                                        </p:tgtEl>
                                        <p:attrNameLst>
                                          <p:attrName>style.visibility</p:attrName>
                                        </p:attrNameLst>
                                      </p:cBhvr>
                                      <p:to>
                                        <p:strVal val="visible"/>
                                      </p:to>
                                    </p:set>
                                    <p:animEffect transition="in" filter="wipe(up)">
                                      <p:cBhvr>
                                        <p:cTn id="21" dur="500"/>
                                        <p:tgtEl>
                                          <p:spTgt spid="5">
                                            <p:graphicEl>
                                              <a:dgm id="{124B102E-11DA-47F2-A82F-126AAFB78849}"/>
                                            </p:graphic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graphicEl>
                                              <a:dgm id="{CDB1B5C2-9996-4E45-B1D3-3746015F311B}"/>
                                            </p:graphicEl>
                                          </p:spTgt>
                                        </p:tgtEl>
                                        <p:attrNameLst>
                                          <p:attrName>style.visibility</p:attrName>
                                        </p:attrNameLst>
                                      </p:cBhvr>
                                      <p:to>
                                        <p:strVal val="visible"/>
                                      </p:to>
                                    </p:set>
                                    <p:animEffect transition="in" filter="wipe(up)">
                                      <p:cBhvr>
                                        <p:cTn id="24" dur="500"/>
                                        <p:tgtEl>
                                          <p:spTgt spid="5">
                                            <p:graphicEl>
                                              <a:dgm id="{CDB1B5C2-9996-4E45-B1D3-3746015F311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graphicEl>
                                              <a:dgm id="{0DDCEFA6-FB76-4297-87EB-D9ABEEE13644}"/>
                                            </p:graphicEl>
                                          </p:spTgt>
                                        </p:tgtEl>
                                        <p:attrNameLst>
                                          <p:attrName>style.visibility</p:attrName>
                                        </p:attrNameLst>
                                      </p:cBhvr>
                                      <p:to>
                                        <p:strVal val="visible"/>
                                      </p:to>
                                    </p:set>
                                    <p:animEffect transition="in" filter="wipe(up)">
                                      <p:cBhvr>
                                        <p:cTn id="29" dur="500"/>
                                        <p:tgtEl>
                                          <p:spTgt spid="5">
                                            <p:graphicEl>
                                              <a:dgm id="{0DDCEFA6-FB76-4297-87EB-D9ABEEE13644}"/>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5">
                                            <p:graphicEl>
                                              <a:dgm id="{01AE07B6-8DE5-42A1-9BFE-5F1CFCA956CA}"/>
                                            </p:graphicEl>
                                          </p:spTgt>
                                        </p:tgtEl>
                                        <p:attrNameLst>
                                          <p:attrName>style.visibility</p:attrName>
                                        </p:attrNameLst>
                                      </p:cBhvr>
                                      <p:to>
                                        <p:strVal val="visible"/>
                                      </p:to>
                                    </p:set>
                                    <p:animEffect transition="in" filter="wipe(up)">
                                      <p:cBhvr>
                                        <p:cTn id="32" dur="500"/>
                                        <p:tgtEl>
                                          <p:spTgt spid="5">
                                            <p:graphicEl>
                                              <a:dgm id="{01AE07B6-8DE5-42A1-9BFE-5F1CFCA956CA}"/>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
                                            <p:graphicEl>
                                              <a:dgm id="{202E1FB2-0279-493B-9093-3BDF678F30B0}"/>
                                            </p:graphicEl>
                                          </p:spTgt>
                                        </p:tgtEl>
                                        <p:attrNameLst>
                                          <p:attrName>style.visibility</p:attrName>
                                        </p:attrNameLst>
                                      </p:cBhvr>
                                      <p:to>
                                        <p:strVal val="visible"/>
                                      </p:to>
                                    </p:set>
                                    <p:animEffect transition="in" filter="wipe(up)">
                                      <p:cBhvr>
                                        <p:cTn id="35" dur="500"/>
                                        <p:tgtEl>
                                          <p:spTgt spid="5">
                                            <p:graphicEl>
                                              <a:dgm id="{202E1FB2-0279-493B-9093-3BDF678F30B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graphicEl>
                                              <a:dgm id="{15B2C24A-CD77-44A9-9CB5-F18EA89E92C2}"/>
                                            </p:graphicEl>
                                          </p:spTgt>
                                        </p:tgtEl>
                                        <p:attrNameLst>
                                          <p:attrName>style.visibility</p:attrName>
                                        </p:attrNameLst>
                                      </p:cBhvr>
                                      <p:to>
                                        <p:strVal val="visible"/>
                                      </p:to>
                                    </p:set>
                                    <p:animEffect transition="in" filter="wipe(up)">
                                      <p:cBhvr>
                                        <p:cTn id="40" dur="500"/>
                                        <p:tgtEl>
                                          <p:spTgt spid="5">
                                            <p:graphicEl>
                                              <a:dgm id="{15B2C24A-CD77-44A9-9CB5-F18EA89E92C2}"/>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
                                            <p:graphicEl>
                                              <a:dgm id="{0B30A2A9-8756-4436-8DAB-3FFA203B97D4}"/>
                                            </p:graphicEl>
                                          </p:spTgt>
                                        </p:tgtEl>
                                        <p:attrNameLst>
                                          <p:attrName>style.visibility</p:attrName>
                                        </p:attrNameLst>
                                      </p:cBhvr>
                                      <p:to>
                                        <p:strVal val="visible"/>
                                      </p:to>
                                    </p:set>
                                    <p:animEffect transition="in" filter="wipe(up)">
                                      <p:cBhvr>
                                        <p:cTn id="43" dur="500"/>
                                        <p:tgtEl>
                                          <p:spTgt spid="5">
                                            <p:graphicEl>
                                              <a:dgm id="{0B30A2A9-8756-4436-8DAB-3FFA203B97D4}"/>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
                                            <p:graphicEl>
                                              <a:dgm id="{14B4D11B-0ED3-4C5F-BDCC-299821EC90E4}"/>
                                            </p:graphicEl>
                                          </p:spTgt>
                                        </p:tgtEl>
                                        <p:attrNameLst>
                                          <p:attrName>style.visibility</p:attrName>
                                        </p:attrNameLst>
                                      </p:cBhvr>
                                      <p:to>
                                        <p:strVal val="visible"/>
                                      </p:to>
                                    </p:set>
                                    <p:animEffect transition="in" filter="wipe(up)">
                                      <p:cBhvr>
                                        <p:cTn id="46" dur="500"/>
                                        <p:tgtEl>
                                          <p:spTgt spid="5">
                                            <p:graphicEl>
                                              <a:dgm id="{14B4D11B-0ED3-4C5F-BDCC-299821EC90E4}"/>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5">
                                            <p:graphicEl>
                                              <a:dgm id="{D3841D82-303B-4694-9754-9BC57497E3D9}"/>
                                            </p:graphicEl>
                                          </p:spTgt>
                                        </p:tgtEl>
                                        <p:attrNameLst>
                                          <p:attrName>style.visibility</p:attrName>
                                        </p:attrNameLst>
                                      </p:cBhvr>
                                      <p:to>
                                        <p:strVal val="visible"/>
                                      </p:to>
                                    </p:set>
                                    <p:animEffect transition="in" filter="wipe(up)">
                                      <p:cBhvr>
                                        <p:cTn id="51" dur="500"/>
                                        <p:tgtEl>
                                          <p:spTgt spid="5">
                                            <p:graphicEl>
                                              <a:dgm id="{D3841D82-303B-4694-9754-9BC57497E3D9}"/>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5">
                                            <p:graphicEl>
                                              <a:dgm id="{43DBABD8-53BD-47F5-9CA5-52ECBBAC6442}"/>
                                            </p:graphicEl>
                                          </p:spTgt>
                                        </p:tgtEl>
                                        <p:attrNameLst>
                                          <p:attrName>style.visibility</p:attrName>
                                        </p:attrNameLst>
                                      </p:cBhvr>
                                      <p:to>
                                        <p:strVal val="visible"/>
                                      </p:to>
                                    </p:set>
                                    <p:animEffect transition="in" filter="wipe(up)">
                                      <p:cBhvr>
                                        <p:cTn id="54" dur="500"/>
                                        <p:tgtEl>
                                          <p:spTgt spid="5">
                                            <p:graphicEl>
                                              <a:dgm id="{43DBABD8-53BD-47F5-9CA5-52ECBBAC6442}"/>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5">
                                            <p:graphicEl>
                                              <a:dgm id="{A6A0F8D9-DF95-4B4D-B9AF-68CFF7D7A270}"/>
                                            </p:graphicEl>
                                          </p:spTgt>
                                        </p:tgtEl>
                                        <p:attrNameLst>
                                          <p:attrName>style.visibility</p:attrName>
                                        </p:attrNameLst>
                                      </p:cBhvr>
                                      <p:to>
                                        <p:strVal val="visible"/>
                                      </p:to>
                                    </p:set>
                                    <p:animEffect transition="in" filter="wipe(up)">
                                      <p:cBhvr>
                                        <p:cTn id="57" dur="500"/>
                                        <p:tgtEl>
                                          <p:spTgt spid="5">
                                            <p:graphicEl>
                                              <a:dgm id="{A6A0F8D9-DF95-4B4D-B9AF-68CFF7D7A2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1CF49E-74CD-8134-1CF9-403B9A9B3618}"/>
              </a:ext>
            </a:extLst>
          </p:cNvPr>
          <p:cNvSpPr>
            <a:spLocks noGrp="1"/>
          </p:cNvSpPr>
          <p:nvPr>
            <p:ph type="title"/>
          </p:nvPr>
        </p:nvSpPr>
        <p:spPr>
          <a:xfrm>
            <a:off x="642259" y="634946"/>
            <a:ext cx="3372529" cy="5055904"/>
          </a:xfrm>
        </p:spPr>
        <p:txBody>
          <a:bodyPr vert="horz" lIns="91440" tIns="45720" rIns="91440" bIns="45720" rtlCol="0" anchor="ctr">
            <a:normAutofit/>
          </a:bodyPr>
          <a:lstStyle/>
          <a:p>
            <a:r>
              <a:rPr lang="en-US" sz="4800" dirty="0"/>
              <a:t>Sundries (June 2011 to March 2012)</a:t>
            </a:r>
            <a:endParaRPr lang="en-US" sz="4800"/>
          </a:p>
        </p:txBody>
      </p:sp>
      <p:cxnSp>
        <p:nvCxnSpPr>
          <p:cNvPr id="16" name="Straight Connector 15">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graphicFrame>
        <p:nvGraphicFramePr>
          <p:cNvPr id="5" name="TextBox 2">
            <a:extLst>
              <a:ext uri="{FF2B5EF4-FFF2-40B4-BE49-F238E27FC236}">
                <a16:creationId xmlns:a16="http://schemas.microsoft.com/office/drawing/2014/main" id="{1E7D0275-626A-FCCB-3B5D-31F31AE24060}"/>
              </a:ext>
            </a:extLst>
          </p:cNvPr>
          <p:cNvGraphicFramePr/>
          <p:nvPr>
            <p:extLst>
              <p:ext uri="{D42A27DB-BD31-4B8C-83A1-F6EECF244321}">
                <p14:modId xmlns:p14="http://schemas.microsoft.com/office/powerpoint/2010/main" val="3558191703"/>
              </p:ext>
            </p:extLst>
          </p:nvPr>
        </p:nvGraphicFramePr>
        <p:xfrm>
          <a:off x="4586862" y="497681"/>
          <a:ext cx="7353298" cy="5405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1254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4"/>
            <a:ext cx="3555907" cy="6849035"/>
          </a:xfrm>
          <a:prstGeom prst="rect">
            <a:avLst/>
          </a:prstGeom>
          <a:solidFill>
            <a:schemeClr val="tx2"/>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t>	</a:t>
            </a:r>
            <a:r>
              <a:rPr lang="en-NZ" dirty="0">
                <a:solidFill>
                  <a:schemeClr val="bg1"/>
                </a:solidFill>
              </a:rPr>
              <a:t>Conduct</a:t>
            </a:r>
          </a:p>
        </p:txBody>
      </p:sp>
      <mc:AlternateContent xmlns:mc="http://schemas.openxmlformats.org/markup-compatibility/2006" xmlns:p14="http://schemas.microsoft.com/office/powerpoint/2010/main">
        <mc:Choice Requires="p14">
          <p:contentPart p14:bwMode="auto" r:id="rId3">
            <p14:nvContentPartPr>
              <p14:cNvPr id="35" name="Ink 34">
                <a:extLst>
                  <a:ext uri="{FF2B5EF4-FFF2-40B4-BE49-F238E27FC236}">
                    <a16:creationId xmlns:a16="http://schemas.microsoft.com/office/drawing/2014/main" id="{615CF8D9-BC01-B955-59C3-227A459E0F0D}"/>
                  </a:ext>
                </a:extLst>
              </p14:cNvPr>
              <p14:cNvContentPartPr/>
              <p14:nvPr/>
            </p14:nvContentPartPr>
            <p14:xfrm>
              <a:off x="6609930" y="6571680"/>
              <a:ext cx="170640" cy="10800"/>
            </p14:xfrm>
          </p:contentPart>
        </mc:Choice>
        <mc:Fallback xmlns="">
          <p:pic>
            <p:nvPicPr>
              <p:cNvPr id="35" name="Ink 34">
                <a:extLst>
                  <a:ext uri="{FF2B5EF4-FFF2-40B4-BE49-F238E27FC236}">
                    <a16:creationId xmlns:a16="http://schemas.microsoft.com/office/drawing/2014/main" id="{615CF8D9-BC01-B955-59C3-227A459E0F0D}"/>
                  </a:ext>
                </a:extLst>
              </p:cNvPr>
              <p:cNvPicPr/>
              <p:nvPr/>
            </p:nvPicPr>
            <p:blipFill>
              <a:blip r:embed="rId4"/>
              <a:stretch>
                <a:fillRect/>
              </a:stretch>
            </p:blipFill>
            <p:spPr>
              <a:xfrm>
                <a:off x="6556290" y="6463680"/>
                <a:ext cx="278280" cy="226440"/>
              </a:xfrm>
              <a:prstGeom prst="rect">
                <a:avLst/>
              </a:prstGeom>
            </p:spPr>
          </p:pic>
        </mc:Fallback>
      </mc:AlternateContent>
      <p:grpSp>
        <p:nvGrpSpPr>
          <p:cNvPr id="51" name="Group 50">
            <a:extLst>
              <a:ext uri="{FF2B5EF4-FFF2-40B4-BE49-F238E27FC236}">
                <a16:creationId xmlns:a16="http://schemas.microsoft.com/office/drawing/2014/main" id="{C0EA9F1D-4675-F951-378C-0738CE911BF1}"/>
              </a:ext>
            </a:extLst>
          </p:cNvPr>
          <p:cNvGrpSpPr/>
          <p:nvPr/>
        </p:nvGrpSpPr>
        <p:grpSpPr>
          <a:xfrm>
            <a:off x="6609930" y="6552960"/>
            <a:ext cx="4209120" cy="96840"/>
            <a:chOff x="6609930" y="6552960"/>
            <a:chExt cx="4209120" cy="96840"/>
          </a:xfrm>
        </p:grpSpPr>
        <mc:AlternateContent xmlns:mc="http://schemas.openxmlformats.org/markup-compatibility/2006" xmlns:p14="http://schemas.microsoft.com/office/powerpoint/2010/main">
          <mc:Choice Requires="p14">
            <p:contentPart p14:bwMode="auto" r:id="rId5">
              <p14:nvContentPartPr>
                <p14:cNvPr id="49" name="Ink 48">
                  <a:extLst>
                    <a:ext uri="{FF2B5EF4-FFF2-40B4-BE49-F238E27FC236}">
                      <a16:creationId xmlns:a16="http://schemas.microsoft.com/office/drawing/2014/main" id="{5E2386B4-761C-236C-775A-222A51690071}"/>
                    </a:ext>
                  </a:extLst>
                </p14:cNvPr>
                <p14:cNvContentPartPr/>
                <p14:nvPr/>
              </p14:nvContentPartPr>
              <p14:xfrm>
                <a:off x="6609930" y="6552960"/>
                <a:ext cx="151560" cy="360"/>
              </p14:xfrm>
            </p:contentPart>
          </mc:Choice>
          <mc:Fallback xmlns="">
            <p:pic>
              <p:nvPicPr>
                <p:cNvPr id="49" name="Ink 48">
                  <a:extLst>
                    <a:ext uri="{FF2B5EF4-FFF2-40B4-BE49-F238E27FC236}">
                      <a16:creationId xmlns:a16="http://schemas.microsoft.com/office/drawing/2014/main" id="{5E2386B4-761C-236C-775A-222A51690071}"/>
                    </a:ext>
                  </a:extLst>
                </p:cNvPr>
                <p:cNvPicPr/>
                <p:nvPr/>
              </p:nvPicPr>
              <p:blipFill>
                <a:blip r:embed="rId6"/>
                <a:stretch>
                  <a:fillRect/>
                </a:stretch>
              </p:blipFill>
              <p:spPr>
                <a:xfrm>
                  <a:off x="6556290" y="6444960"/>
                  <a:ext cx="259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0" name="Ink 49">
                  <a:extLst>
                    <a:ext uri="{FF2B5EF4-FFF2-40B4-BE49-F238E27FC236}">
                      <a16:creationId xmlns:a16="http://schemas.microsoft.com/office/drawing/2014/main" id="{242ECCC0-C924-0454-7D7D-E3D3AFD00F3F}"/>
                    </a:ext>
                  </a:extLst>
                </p14:cNvPr>
                <p14:cNvContentPartPr/>
                <p14:nvPr/>
              </p14:nvContentPartPr>
              <p14:xfrm>
                <a:off x="10629330" y="6638640"/>
                <a:ext cx="189720" cy="11160"/>
              </p14:xfrm>
            </p:contentPart>
          </mc:Choice>
          <mc:Fallback xmlns="">
            <p:pic>
              <p:nvPicPr>
                <p:cNvPr id="50" name="Ink 49">
                  <a:extLst>
                    <a:ext uri="{FF2B5EF4-FFF2-40B4-BE49-F238E27FC236}">
                      <a16:creationId xmlns:a16="http://schemas.microsoft.com/office/drawing/2014/main" id="{242ECCC0-C924-0454-7D7D-E3D3AFD00F3F}"/>
                    </a:ext>
                  </a:extLst>
                </p:cNvPr>
                <p:cNvPicPr/>
                <p:nvPr/>
              </p:nvPicPr>
              <p:blipFill>
                <a:blip r:embed="rId8"/>
                <a:stretch>
                  <a:fillRect/>
                </a:stretch>
              </p:blipFill>
              <p:spPr>
                <a:xfrm>
                  <a:off x="10575690" y="6530640"/>
                  <a:ext cx="297360" cy="226800"/>
                </a:xfrm>
                <a:prstGeom prst="rect">
                  <a:avLst/>
                </a:prstGeom>
              </p:spPr>
            </p:pic>
          </mc:Fallback>
        </mc:AlternateContent>
      </p:grpSp>
      <p:sp>
        <p:nvSpPr>
          <p:cNvPr id="7" name="TextBox 6">
            <a:extLst>
              <a:ext uri="{FF2B5EF4-FFF2-40B4-BE49-F238E27FC236}">
                <a16:creationId xmlns:a16="http://schemas.microsoft.com/office/drawing/2014/main" id="{DCDE81F7-676D-62E6-ACD8-439FB3DC81C8}"/>
              </a:ext>
            </a:extLst>
          </p:cNvPr>
          <p:cNvSpPr txBox="1"/>
          <p:nvPr/>
        </p:nvSpPr>
        <p:spPr>
          <a:xfrm>
            <a:off x="7485529" y="3878825"/>
            <a:ext cx="1156448" cy="830997"/>
          </a:xfrm>
          <a:prstGeom prst="rect">
            <a:avLst/>
          </a:prstGeom>
          <a:noFill/>
        </p:spPr>
        <p:txBody>
          <a:bodyPr wrap="square" rtlCol="0">
            <a:spAutoFit/>
          </a:bodyPr>
          <a:lstStyle/>
          <a:p>
            <a:r>
              <a:rPr lang="en-NZ" sz="4800" dirty="0"/>
              <a:t>. . .</a:t>
            </a:r>
          </a:p>
        </p:txBody>
      </p:sp>
      <p:pic>
        <p:nvPicPr>
          <p:cNvPr id="3" name="Picture 2">
            <a:extLst>
              <a:ext uri="{FF2B5EF4-FFF2-40B4-BE49-F238E27FC236}">
                <a16:creationId xmlns:a16="http://schemas.microsoft.com/office/drawing/2014/main" id="{A5664052-FF52-E6A9-5B29-95552C01D9E7}"/>
              </a:ext>
            </a:extLst>
          </p:cNvPr>
          <p:cNvPicPr>
            <a:picLocks noChangeAspect="1"/>
          </p:cNvPicPr>
          <p:nvPr/>
        </p:nvPicPr>
        <p:blipFill>
          <a:blip r:embed="rId9"/>
          <a:stretch>
            <a:fillRect/>
          </a:stretch>
        </p:blipFill>
        <p:spPr>
          <a:xfrm>
            <a:off x="3686175" y="536347"/>
            <a:ext cx="8505825" cy="3667125"/>
          </a:xfrm>
          <a:prstGeom prst="rect">
            <a:avLst/>
          </a:prstGeom>
        </p:spPr>
      </p:pic>
      <p:pic>
        <p:nvPicPr>
          <p:cNvPr id="8" name="Picture 7">
            <a:extLst>
              <a:ext uri="{FF2B5EF4-FFF2-40B4-BE49-F238E27FC236}">
                <a16:creationId xmlns:a16="http://schemas.microsoft.com/office/drawing/2014/main" id="{5F48AEFA-0737-AD32-2866-36738BA2D6C6}"/>
              </a:ext>
            </a:extLst>
          </p:cNvPr>
          <p:cNvPicPr>
            <a:picLocks noChangeAspect="1"/>
          </p:cNvPicPr>
          <p:nvPr/>
        </p:nvPicPr>
        <p:blipFill>
          <a:blip r:embed="rId10"/>
          <a:stretch>
            <a:fillRect/>
          </a:stretch>
        </p:blipFill>
        <p:spPr>
          <a:xfrm>
            <a:off x="3693755" y="4799969"/>
            <a:ext cx="8372475" cy="1304925"/>
          </a:xfrm>
          <a:prstGeom prst="rect">
            <a:avLst/>
          </a:prstGeom>
        </p:spPr>
      </p:pic>
    </p:spTree>
    <p:extLst>
      <p:ext uri="{BB962C8B-B14F-4D97-AF65-F5344CB8AC3E}">
        <p14:creationId xmlns:p14="http://schemas.microsoft.com/office/powerpoint/2010/main" val="15651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9F4A0-1727-83CD-73A5-7D18639B6C15}"/>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a:t>Bronchiectasis</a:t>
            </a:r>
          </a:p>
        </p:txBody>
      </p:sp>
      <p:cxnSp>
        <p:nvCxnSpPr>
          <p:cNvPr id="19" name="Straight Connector 18">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8" name="Content Placeholder 7">
            <a:extLst>
              <a:ext uri="{FF2B5EF4-FFF2-40B4-BE49-F238E27FC236}">
                <a16:creationId xmlns:a16="http://schemas.microsoft.com/office/drawing/2014/main" id="{78F2D4EF-FB5A-F763-51A2-094D7CD851A2}"/>
              </a:ext>
            </a:extLst>
          </p:cNvPr>
          <p:cNvSpPr>
            <a:spLocks/>
          </p:cNvSpPr>
          <p:nvPr/>
        </p:nvSpPr>
        <p:spPr>
          <a:xfrm>
            <a:off x="1431234" y="2242669"/>
            <a:ext cx="4282187" cy="3210915"/>
          </a:xfrm>
          <a:prstGeom prst="rect">
            <a:avLst/>
          </a:prstGeom>
        </p:spPr>
        <p:txBody>
          <a:bodyPr anchor="ctr">
            <a:normAutofit/>
          </a:bodyPr>
          <a:lstStyle/>
          <a:p>
            <a:pPr marL="304959" indent="-304959" defTabSz="777240">
              <a:spcAft>
                <a:spcPts val="600"/>
              </a:spcAft>
              <a:buFont typeface="Arial" panose="020B0604020202020204" pitchFamily="34" charset="0"/>
              <a:buChar char="•"/>
            </a:pPr>
            <a:r>
              <a:rPr lang="en-NZ" sz="2800" kern="1200" dirty="0">
                <a:solidFill>
                  <a:schemeClr val="tx1"/>
                </a:solidFill>
                <a:latin typeface="+mn-lt"/>
                <a:ea typeface="+mn-ea"/>
                <a:cs typeface="+mn-cs"/>
              </a:rPr>
              <a:t>Widening of airways</a:t>
            </a:r>
          </a:p>
          <a:p>
            <a:pPr marL="304959" indent="-304959" defTabSz="777240">
              <a:spcAft>
                <a:spcPts val="600"/>
              </a:spcAft>
              <a:buFont typeface="Arial" panose="020B0604020202020204" pitchFamily="34" charset="0"/>
              <a:buChar char="•"/>
            </a:pPr>
            <a:r>
              <a:rPr lang="en-NZ" sz="2800" kern="1200" dirty="0">
                <a:solidFill>
                  <a:schemeClr val="tx1"/>
                </a:solidFill>
                <a:latin typeface="+mn-lt"/>
                <a:ea typeface="+mn-ea"/>
                <a:cs typeface="+mn-cs"/>
              </a:rPr>
              <a:t>Accumulation of mucus</a:t>
            </a:r>
          </a:p>
          <a:p>
            <a:pPr marL="304959" indent="-304959" defTabSz="777240">
              <a:spcAft>
                <a:spcPts val="600"/>
              </a:spcAft>
              <a:buFont typeface="Arial" panose="020B0604020202020204" pitchFamily="34" charset="0"/>
              <a:buChar char="•"/>
            </a:pPr>
            <a:r>
              <a:rPr lang="en-NZ" sz="2800" kern="1200" dirty="0">
                <a:solidFill>
                  <a:schemeClr val="tx1"/>
                </a:solidFill>
                <a:latin typeface="+mn-lt"/>
                <a:ea typeface="+mn-ea"/>
                <a:cs typeface="+mn-cs"/>
              </a:rPr>
              <a:t>Inflammation and infection</a:t>
            </a:r>
          </a:p>
          <a:p>
            <a:pPr marL="304959" indent="-304959" defTabSz="777240">
              <a:spcAft>
                <a:spcPts val="600"/>
              </a:spcAft>
              <a:buFont typeface="Arial" panose="020B0604020202020204" pitchFamily="34" charset="0"/>
              <a:buChar char="•"/>
            </a:pPr>
            <a:r>
              <a:rPr lang="en-NZ" sz="2800" kern="1200" dirty="0">
                <a:solidFill>
                  <a:schemeClr val="tx1"/>
                </a:solidFill>
                <a:latin typeface="+mn-lt"/>
                <a:ea typeface="+mn-ea"/>
                <a:cs typeface="+mn-cs"/>
              </a:rPr>
              <a:t>Some symptomatic similarities to COPD</a:t>
            </a:r>
            <a:endParaRPr lang="en-NZ" sz="2800" dirty="0"/>
          </a:p>
        </p:txBody>
      </p:sp>
      <p:pic>
        <p:nvPicPr>
          <p:cNvPr id="6" name="Picture 5">
            <a:extLst>
              <a:ext uri="{FF2B5EF4-FFF2-40B4-BE49-F238E27FC236}">
                <a16:creationId xmlns:a16="http://schemas.microsoft.com/office/drawing/2014/main" id="{2F4F3C82-EE10-BDAE-AAC5-34DA616147C5}"/>
              </a:ext>
            </a:extLst>
          </p:cNvPr>
          <p:cNvPicPr>
            <a:picLocks noChangeAspect="1"/>
          </p:cNvPicPr>
          <p:nvPr/>
        </p:nvPicPr>
        <p:blipFill>
          <a:blip r:embed="rId3"/>
          <a:stretch>
            <a:fillRect/>
          </a:stretch>
        </p:blipFill>
        <p:spPr>
          <a:xfrm>
            <a:off x="6544500" y="2098515"/>
            <a:ext cx="3039338" cy="4151024"/>
          </a:xfrm>
          <a:prstGeom prst="rect">
            <a:avLst/>
          </a:prstGeom>
        </p:spPr>
      </p:pic>
      <p:sp>
        <p:nvSpPr>
          <p:cNvPr id="7" name="TextBox 6">
            <a:extLst>
              <a:ext uri="{FF2B5EF4-FFF2-40B4-BE49-F238E27FC236}">
                <a16:creationId xmlns:a16="http://schemas.microsoft.com/office/drawing/2014/main" id="{D141096E-8F90-ECE4-3EEE-CA7304CA7472}"/>
              </a:ext>
            </a:extLst>
          </p:cNvPr>
          <p:cNvSpPr txBox="1"/>
          <p:nvPr/>
        </p:nvSpPr>
        <p:spPr>
          <a:xfrm>
            <a:off x="9841728" y="5763301"/>
            <a:ext cx="1563248" cy="327782"/>
          </a:xfrm>
          <a:prstGeom prst="rect">
            <a:avLst/>
          </a:prstGeom>
          <a:noFill/>
        </p:spPr>
        <p:txBody>
          <a:bodyPr wrap="none" rtlCol="0">
            <a:spAutoFit/>
          </a:bodyPr>
          <a:lstStyle/>
          <a:p>
            <a:pPr defTabSz="777240">
              <a:spcAft>
                <a:spcPts val="600"/>
              </a:spcAft>
            </a:pPr>
            <a:r>
              <a:rPr lang="en-NZ" sz="1530" kern="1200" dirty="0">
                <a:solidFill>
                  <a:schemeClr val="tx1"/>
                </a:solidFill>
                <a:latin typeface="+mn-lt"/>
                <a:ea typeface="+mn-ea"/>
                <a:cs typeface="+mn-cs"/>
              </a:rPr>
              <a:t>livingwithbe.com</a:t>
            </a:r>
            <a:endParaRPr lang="en-NZ" dirty="0"/>
          </a:p>
        </p:txBody>
      </p:sp>
    </p:spTree>
    <p:extLst>
      <p:ext uri="{BB962C8B-B14F-4D97-AF65-F5344CB8AC3E}">
        <p14:creationId xmlns:p14="http://schemas.microsoft.com/office/powerpoint/2010/main" val="27291046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5"/>
            <a:ext cx="12192000" cy="1900456"/>
          </a:xfrm>
          <a:prstGeom prst="rect">
            <a:avLst/>
          </a:prstGeom>
          <a:solidFill>
            <a:schemeClr val="tx2"/>
          </a:solidFill>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t>	</a:t>
            </a:r>
            <a:r>
              <a:rPr lang="en-NZ" dirty="0">
                <a:solidFill>
                  <a:schemeClr val="bg1"/>
                </a:solidFill>
              </a:rPr>
              <a:t>Data monitoring</a:t>
            </a:r>
          </a:p>
        </p:txBody>
      </p:sp>
      <p:pic>
        <p:nvPicPr>
          <p:cNvPr id="30" name="Picture 29">
            <a:extLst>
              <a:ext uri="{FF2B5EF4-FFF2-40B4-BE49-F238E27FC236}">
                <a16:creationId xmlns:a16="http://schemas.microsoft.com/office/drawing/2014/main" id="{5AD42862-74B5-4676-C629-4771BAC94F6A}"/>
              </a:ext>
            </a:extLst>
          </p:cNvPr>
          <p:cNvPicPr>
            <a:picLocks noChangeAspect="1"/>
          </p:cNvPicPr>
          <p:nvPr/>
        </p:nvPicPr>
        <p:blipFill>
          <a:blip r:embed="rId3"/>
          <a:stretch>
            <a:fillRect/>
          </a:stretch>
        </p:blipFill>
        <p:spPr>
          <a:xfrm>
            <a:off x="1446451" y="2082166"/>
            <a:ext cx="2028825" cy="3038475"/>
          </a:xfrm>
          <a:prstGeom prst="rect">
            <a:avLst/>
          </a:prstGeom>
        </p:spPr>
      </p:pic>
      <mc:AlternateContent xmlns:mc="http://schemas.openxmlformats.org/markup-compatibility/2006" xmlns:p14="http://schemas.microsoft.com/office/powerpoint/2010/main">
        <mc:Choice Requires="p14">
          <p:contentPart p14:bwMode="auto" r:id="rId4">
            <p14:nvContentPartPr>
              <p14:cNvPr id="35" name="Ink 34">
                <a:extLst>
                  <a:ext uri="{FF2B5EF4-FFF2-40B4-BE49-F238E27FC236}">
                    <a16:creationId xmlns:a16="http://schemas.microsoft.com/office/drawing/2014/main" id="{615CF8D9-BC01-B955-59C3-227A459E0F0D}"/>
                  </a:ext>
                </a:extLst>
              </p14:cNvPr>
              <p14:cNvContentPartPr/>
              <p14:nvPr/>
            </p14:nvContentPartPr>
            <p14:xfrm>
              <a:off x="6609930" y="6571680"/>
              <a:ext cx="170640" cy="10800"/>
            </p14:xfrm>
          </p:contentPart>
        </mc:Choice>
        <mc:Fallback xmlns="">
          <p:pic>
            <p:nvPicPr>
              <p:cNvPr id="35" name="Ink 34">
                <a:extLst>
                  <a:ext uri="{FF2B5EF4-FFF2-40B4-BE49-F238E27FC236}">
                    <a16:creationId xmlns:a16="http://schemas.microsoft.com/office/drawing/2014/main" id="{615CF8D9-BC01-B955-59C3-227A459E0F0D}"/>
                  </a:ext>
                </a:extLst>
              </p:cNvPr>
              <p:cNvPicPr/>
              <p:nvPr/>
            </p:nvPicPr>
            <p:blipFill>
              <a:blip r:embed="rId5"/>
              <a:stretch>
                <a:fillRect/>
              </a:stretch>
            </p:blipFill>
            <p:spPr>
              <a:xfrm>
                <a:off x="6556290" y="6463680"/>
                <a:ext cx="278280" cy="226440"/>
              </a:xfrm>
              <a:prstGeom prst="rect">
                <a:avLst/>
              </a:prstGeom>
            </p:spPr>
          </p:pic>
        </mc:Fallback>
      </mc:AlternateContent>
      <p:grpSp>
        <p:nvGrpSpPr>
          <p:cNvPr id="2" name="Group 1">
            <a:extLst>
              <a:ext uri="{FF2B5EF4-FFF2-40B4-BE49-F238E27FC236}">
                <a16:creationId xmlns:a16="http://schemas.microsoft.com/office/drawing/2014/main" id="{4F101BBD-9DE3-543B-3F01-F9BB943AC3F6}"/>
              </a:ext>
            </a:extLst>
          </p:cNvPr>
          <p:cNvGrpSpPr/>
          <p:nvPr/>
        </p:nvGrpSpPr>
        <p:grpSpPr>
          <a:xfrm>
            <a:off x="3430905" y="1843647"/>
            <a:ext cx="3550920" cy="4924425"/>
            <a:chOff x="3430905" y="1843647"/>
            <a:chExt cx="3550920" cy="4924425"/>
          </a:xfrm>
        </p:grpSpPr>
        <p:pic>
          <p:nvPicPr>
            <p:cNvPr id="34" name="Picture 33">
              <a:extLst>
                <a:ext uri="{FF2B5EF4-FFF2-40B4-BE49-F238E27FC236}">
                  <a16:creationId xmlns:a16="http://schemas.microsoft.com/office/drawing/2014/main" id="{50A3BC93-EED1-A905-C5DE-C1883B79E255}"/>
                </a:ext>
              </a:extLst>
            </p:cNvPr>
            <p:cNvPicPr>
              <a:picLocks noChangeAspect="1"/>
            </p:cNvPicPr>
            <p:nvPr/>
          </p:nvPicPr>
          <p:blipFill rotWithShape="1">
            <a:blip r:embed="rId6"/>
            <a:srcRect l="91519" t="13830"/>
            <a:stretch/>
          </p:blipFill>
          <p:spPr>
            <a:xfrm>
              <a:off x="6524625" y="2524125"/>
              <a:ext cx="457200" cy="4243387"/>
            </a:xfrm>
            <a:prstGeom prst="rect">
              <a:avLst/>
            </a:prstGeom>
          </p:spPr>
        </p:pic>
        <p:pic>
          <p:nvPicPr>
            <p:cNvPr id="32" name="Picture 31">
              <a:extLst>
                <a:ext uri="{FF2B5EF4-FFF2-40B4-BE49-F238E27FC236}">
                  <a16:creationId xmlns:a16="http://schemas.microsoft.com/office/drawing/2014/main" id="{F8611501-853E-6688-CC24-9F159D5D7D9D}"/>
                </a:ext>
              </a:extLst>
            </p:cNvPr>
            <p:cNvPicPr>
              <a:picLocks noChangeAspect="1"/>
            </p:cNvPicPr>
            <p:nvPr/>
          </p:nvPicPr>
          <p:blipFill rotWithShape="1">
            <a:blip r:embed="rId6"/>
            <a:srcRect r="42615"/>
            <a:stretch/>
          </p:blipFill>
          <p:spPr>
            <a:xfrm>
              <a:off x="3430905" y="1843647"/>
              <a:ext cx="3093720" cy="4924425"/>
            </a:xfrm>
            <a:prstGeom prst="rect">
              <a:avLst/>
            </a:prstGeom>
          </p:spPr>
        </p:pic>
        <p:sp>
          <p:nvSpPr>
            <p:cNvPr id="36" name="TextBox 35">
              <a:extLst>
                <a:ext uri="{FF2B5EF4-FFF2-40B4-BE49-F238E27FC236}">
                  <a16:creationId xmlns:a16="http://schemas.microsoft.com/office/drawing/2014/main" id="{B675E6F6-DBE9-8C6F-EF42-CE2D16C14562}"/>
                </a:ext>
              </a:extLst>
            </p:cNvPr>
            <p:cNvSpPr txBox="1"/>
            <p:nvPr/>
          </p:nvSpPr>
          <p:spPr>
            <a:xfrm>
              <a:off x="4734649" y="2281833"/>
              <a:ext cx="1960601" cy="369332"/>
            </a:xfrm>
            <a:prstGeom prst="rect">
              <a:avLst/>
            </a:prstGeom>
            <a:noFill/>
          </p:spPr>
          <p:txBody>
            <a:bodyPr wrap="none" rtlCol="0">
              <a:spAutoFit/>
            </a:bodyPr>
            <a:lstStyle/>
            <a:p>
              <a:r>
                <a:rPr lang="en-NZ" dirty="0">
                  <a:solidFill>
                    <a:schemeClr val="accent2">
                      <a:lumMod val="75000"/>
                    </a:schemeClr>
                  </a:solidFill>
                </a:rPr>
                <a:t>1 November 2012</a:t>
              </a:r>
            </a:p>
          </p:txBody>
        </p:sp>
        <mc:AlternateContent xmlns:mc="http://schemas.openxmlformats.org/markup-compatibility/2006" xmlns:p14="http://schemas.microsoft.com/office/powerpoint/2010/main">
          <mc:Choice Requires="p14">
            <p:contentPart p14:bwMode="auto" r:id="rId7">
              <p14:nvContentPartPr>
                <p14:cNvPr id="49" name="Ink 48">
                  <a:extLst>
                    <a:ext uri="{FF2B5EF4-FFF2-40B4-BE49-F238E27FC236}">
                      <a16:creationId xmlns:a16="http://schemas.microsoft.com/office/drawing/2014/main" id="{5E2386B4-761C-236C-775A-222A51690071}"/>
                    </a:ext>
                  </a:extLst>
                </p14:cNvPr>
                <p14:cNvContentPartPr/>
                <p14:nvPr/>
              </p14:nvContentPartPr>
              <p14:xfrm>
                <a:off x="6589525" y="6523260"/>
                <a:ext cx="151560" cy="360"/>
              </p14:xfrm>
            </p:contentPart>
          </mc:Choice>
          <mc:Fallback xmlns="">
            <p:pic>
              <p:nvPicPr>
                <p:cNvPr id="49" name="Ink 48">
                  <a:extLst>
                    <a:ext uri="{FF2B5EF4-FFF2-40B4-BE49-F238E27FC236}">
                      <a16:creationId xmlns:a16="http://schemas.microsoft.com/office/drawing/2014/main" id="{5E2386B4-761C-236C-775A-222A51690071}"/>
                    </a:ext>
                  </a:extLst>
                </p:cNvPr>
                <p:cNvPicPr/>
                <p:nvPr/>
              </p:nvPicPr>
              <p:blipFill>
                <a:blip r:embed="rId8"/>
                <a:stretch>
                  <a:fillRect/>
                </a:stretch>
              </p:blipFill>
              <p:spPr>
                <a:xfrm>
                  <a:off x="6535525" y="6415260"/>
                  <a:ext cx="259200" cy="216000"/>
                </a:xfrm>
                <a:prstGeom prst="rect">
                  <a:avLst/>
                </a:prstGeom>
              </p:spPr>
            </p:pic>
          </mc:Fallback>
        </mc:AlternateContent>
      </p:grpSp>
      <p:grpSp>
        <p:nvGrpSpPr>
          <p:cNvPr id="3" name="Group 2">
            <a:extLst>
              <a:ext uri="{FF2B5EF4-FFF2-40B4-BE49-F238E27FC236}">
                <a16:creationId xmlns:a16="http://schemas.microsoft.com/office/drawing/2014/main" id="{6A506610-BEF2-5A98-E5AC-BBCDAE2D1C31}"/>
              </a:ext>
            </a:extLst>
          </p:cNvPr>
          <p:cNvGrpSpPr/>
          <p:nvPr/>
        </p:nvGrpSpPr>
        <p:grpSpPr>
          <a:xfrm>
            <a:off x="6953251" y="0"/>
            <a:ext cx="3941374" cy="6785723"/>
            <a:chOff x="6953251" y="0"/>
            <a:chExt cx="3941374" cy="6785723"/>
          </a:xfrm>
        </p:grpSpPr>
        <p:pic>
          <p:nvPicPr>
            <p:cNvPr id="38" name="Picture 37">
              <a:extLst>
                <a:ext uri="{FF2B5EF4-FFF2-40B4-BE49-F238E27FC236}">
                  <a16:creationId xmlns:a16="http://schemas.microsoft.com/office/drawing/2014/main" id="{8BE4D6A5-AFC6-61B5-1BC4-566AF7E1022B}"/>
                </a:ext>
              </a:extLst>
            </p:cNvPr>
            <p:cNvPicPr>
              <a:picLocks noChangeAspect="1"/>
            </p:cNvPicPr>
            <p:nvPr/>
          </p:nvPicPr>
          <p:blipFill rotWithShape="1">
            <a:blip r:embed="rId9"/>
            <a:srcRect t="-766" r="32434"/>
            <a:stretch/>
          </p:blipFill>
          <p:spPr>
            <a:xfrm>
              <a:off x="6953251" y="1"/>
              <a:ext cx="3481668" cy="6785722"/>
            </a:xfrm>
            <a:prstGeom prst="rect">
              <a:avLst/>
            </a:prstGeom>
          </p:spPr>
        </p:pic>
        <p:pic>
          <p:nvPicPr>
            <p:cNvPr id="40" name="Picture 39">
              <a:extLst>
                <a:ext uri="{FF2B5EF4-FFF2-40B4-BE49-F238E27FC236}">
                  <a16:creationId xmlns:a16="http://schemas.microsoft.com/office/drawing/2014/main" id="{A312EAAB-56E8-7ACF-8F84-2A5D79E69710}"/>
                </a:ext>
              </a:extLst>
            </p:cNvPr>
            <p:cNvPicPr>
              <a:picLocks noChangeAspect="1"/>
            </p:cNvPicPr>
            <p:nvPr/>
          </p:nvPicPr>
          <p:blipFill rotWithShape="1">
            <a:blip r:embed="rId9"/>
            <a:srcRect l="91128" t="154"/>
            <a:stretch/>
          </p:blipFill>
          <p:spPr>
            <a:xfrm>
              <a:off x="10437425" y="58130"/>
              <a:ext cx="457200" cy="6723810"/>
            </a:xfrm>
            <a:prstGeom prst="rect">
              <a:avLst/>
            </a:prstGeom>
          </p:spPr>
        </p:pic>
        <p:sp>
          <p:nvSpPr>
            <p:cNvPr id="44" name="TextBox 43">
              <a:extLst>
                <a:ext uri="{FF2B5EF4-FFF2-40B4-BE49-F238E27FC236}">
                  <a16:creationId xmlns:a16="http://schemas.microsoft.com/office/drawing/2014/main" id="{99DB1C52-6DE2-2038-637E-CFE1C44FCE05}"/>
                </a:ext>
              </a:extLst>
            </p:cNvPr>
            <p:cNvSpPr txBox="1"/>
            <p:nvPr/>
          </p:nvSpPr>
          <p:spPr>
            <a:xfrm>
              <a:off x="8714389" y="0"/>
              <a:ext cx="1858779" cy="369332"/>
            </a:xfrm>
            <a:prstGeom prst="rect">
              <a:avLst/>
            </a:prstGeom>
            <a:noFill/>
          </p:spPr>
          <p:txBody>
            <a:bodyPr wrap="none" rtlCol="0">
              <a:spAutoFit/>
            </a:bodyPr>
            <a:lstStyle/>
            <a:p>
              <a:r>
                <a:rPr lang="en-NZ" dirty="0">
                  <a:solidFill>
                    <a:schemeClr val="accent2">
                      <a:lumMod val="75000"/>
                    </a:schemeClr>
                  </a:solidFill>
                </a:rPr>
                <a:t>22 October 2015</a:t>
              </a:r>
            </a:p>
          </p:txBody>
        </p:sp>
        <mc:AlternateContent xmlns:mc="http://schemas.openxmlformats.org/markup-compatibility/2006" xmlns:p14="http://schemas.microsoft.com/office/powerpoint/2010/main">
          <mc:Choice Requires="p14">
            <p:contentPart p14:bwMode="auto" r:id="rId10">
              <p14:nvContentPartPr>
                <p14:cNvPr id="50" name="Ink 49">
                  <a:extLst>
                    <a:ext uri="{FF2B5EF4-FFF2-40B4-BE49-F238E27FC236}">
                      <a16:creationId xmlns:a16="http://schemas.microsoft.com/office/drawing/2014/main" id="{242ECCC0-C924-0454-7D7D-E3D3AFD00F3F}"/>
                    </a:ext>
                  </a:extLst>
                </p14:cNvPr>
                <p14:cNvContentPartPr/>
                <p14:nvPr/>
              </p14:nvContentPartPr>
              <p14:xfrm>
                <a:off x="10608925" y="6608940"/>
                <a:ext cx="189720" cy="11160"/>
              </p14:xfrm>
            </p:contentPart>
          </mc:Choice>
          <mc:Fallback xmlns="">
            <p:pic>
              <p:nvPicPr>
                <p:cNvPr id="50" name="Ink 49">
                  <a:extLst>
                    <a:ext uri="{FF2B5EF4-FFF2-40B4-BE49-F238E27FC236}">
                      <a16:creationId xmlns:a16="http://schemas.microsoft.com/office/drawing/2014/main" id="{242ECCC0-C924-0454-7D7D-E3D3AFD00F3F}"/>
                    </a:ext>
                  </a:extLst>
                </p:cNvPr>
                <p:cNvPicPr/>
                <p:nvPr/>
              </p:nvPicPr>
              <p:blipFill>
                <a:blip r:embed="rId11"/>
                <a:stretch>
                  <a:fillRect/>
                </a:stretch>
              </p:blipFill>
              <p:spPr>
                <a:xfrm>
                  <a:off x="10554925" y="6500940"/>
                  <a:ext cx="297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2" name="Ink 51">
                  <a:extLst>
                    <a:ext uri="{FF2B5EF4-FFF2-40B4-BE49-F238E27FC236}">
                      <a16:creationId xmlns:a16="http://schemas.microsoft.com/office/drawing/2014/main" id="{2813BE80-C4F4-741F-586B-5FA4F813D5CD}"/>
                    </a:ext>
                  </a:extLst>
                </p14:cNvPr>
                <p14:cNvContentPartPr/>
                <p14:nvPr/>
              </p14:nvContentPartPr>
              <p14:xfrm>
                <a:off x="7522341" y="3001920"/>
                <a:ext cx="3038400" cy="1238760"/>
              </p14:xfrm>
            </p:contentPart>
          </mc:Choice>
          <mc:Fallback xmlns="">
            <p:pic>
              <p:nvPicPr>
                <p:cNvPr id="52" name="Ink 51">
                  <a:extLst>
                    <a:ext uri="{FF2B5EF4-FFF2-40B4-BE49-F238E27FC236}">
                      <a16:creationId xmlns:a16="http://schemas.microsoft.com/office/drawing/2014/main" id="{2813BE80-C4F4-741F-586B-5FA4F813D5CD}"/>
                    </a:ext>
                  </a:extLst>
                </p:cNvPr>
                <p:cNvPicPr/>
                <p:nvPr/>
              </p:nvPicPr>
              <p:blipFill>
                <a:blip r:embed="rId13"/>
                <a:stretch>
                  <a:fillRect/>
                </a:stretch>
              </p:blipFill>
              <p:spPr>
                <a:xfrm>
                  <a:off x="7468347" y="2893920"/>
                  <a:ext cx="3146027" cy="1454400"/>
                </a:xfrm>
                <a:prstGeom prst="rect">
                  <a:avLst/>
                </a:prstGeom>
              </p:spPr>
            </p:pic>
          </mc:Fallback>
        </mc:AlternateContent>
      </p:grpSp>
    </p:spTree>
    <p:extLst>
      <p:ext uri="{BB962C8B-B14F-4D97-AF65-F5344CB8AC3E}">
        <p14:creationId xmlns:p14="http://schemas.microsoft.com/office/powerpoint/2010/main" val="18162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ou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ou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5"/>
            <a:ext cx="12192000" cy="1900456"/>
          </a:xfrm>
          <a:prstGeom prst="rect">
            <a:avLst/>
          </a:prstGeom>
          <a:solidFill>
            <a:schemeClr val="tx2"/>
          </a:solidFill>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t>	</a:t>
            </a:r>
            <a:r>
              <a:rPr lang="en-NZ" dirty="0">
                <a:solidFill>
                  <a:schemeClr val="bg1"/>
                </a:solidFill>
              </a:rPr>
              <a:t>Data monitoring</a:t>
            </a:r>
          </a:p>
        </p:txBody>
      </p:sp>
      <mc:AlternateContent xmlns:mc="http://schemas.openxmlformats.org/markup-compatibility/2006" xmlns:p14="http://schemas.microsoft.com/office/powerpoint/2010/main">
        <mc:Choice Requires="p14">
          <p:contentPart p14:bwMode="auto" r:id="rId2">
            <p14:nvContentPartPr>
              <p14:cNvPr id="35" name="Ink 34">
                <a:extLst>
                  <a:ext uri="{FF2B5EF4-FFF2-40B4-BE49-F238E27FC236}">
                    <a16:creationId xmlns:a16="http://schemas.microsoft.com/office/drawing/2014/main" id="{615CF8D9-BC01-B955-59C3-227A459E0F0D}"/>
                  </a:ext>
                </a:extLst>
              </p14:cNvPr>
              <p14:cNvContentPartPr/>
              <p14:nvPr/>
            </p14:nvContentPartPr>
            <p14:xfrm>
              <a:off x="6609930" y="6571680"/>
              <a:ext cx="170640" cy="10800"/>
            </p14:xfrm>
          </p:contentPart>
        </mc:Choice>
        <mc:Fallback xmlns="">
          <p:pic>
            <p:nvPicPr>
              <p:cNvPr id="35" name="Ink 34">
                <a:extLst>
                  <a:ext uri="{FF2B5EF4-FFF2-40B4-BE49-F238E27FC236}">
                    <a16:creationId xmlns:a16="http://schemas.microsoft.com/office/drawing/2014/main" id="{615CF8D9-BC01-B955-59C3-227A459E0F0D}"/>
                  </a:ext>
                </a:extLst>
              </p:cNvPr>
              <p:cNvPicPr/>
              <p:nvPr/>
            </p:nvPicPr>
            <p:blipFill>
              <a:blip r:embed="rId3"/>
              <a:stretch>
                <a:fillRect/>
              </a:stretch>
            </p:blipFill>
            <p:spPr>
              <a:xfrm>
                <a:off x="6556290" y="6463680"/>
                <a:ext cx="278280" cy="226440"/>
              </a:xfrm>
              <a:prstGeom prst="rect">
                <a:avLst/>
              </a:prstGeom>
            </p:spPr>
          </p:pic>
        </mc:Fallback>
      </mc:AlternateContent>
      <p:grpSp>
        <p:nvGrpSpPr>
          <p:cNvPr id="51" name="Group 50">
            <a:extLst>
              <a:ext uri="{FF2B5EF4-FFF2-40B4-BE49-F238E27FC236}">
                <a16:creationId xmlns:a16="http://schemas.microsoft.com/office/drawing/2014/main" id="{C0EA9F1D-4675-F951-378C-0738CE911BF1}"/>
              </a:ext>
            </a:extLst>
          </p:cNvPr>
          <p:cNvGrpSpPr/>
          <p:nvPr/>
        </p:nvGrpSpPr>
        <p:grpSpPr>
          <a:xfrm>
            <a:off x="6609930" y="6552960"/>
            <a:ext cx="4209120" cy="96840"/>
            <a:chOff x="6609930" y="6552960"/>
            <a:chExt cx="4209120" cy="96840"/>
          </a:xfrm>
        </p:grpSpPr>
        <mc:AlternateContent xmlns:mc="http://schemas.openxmlformats.org/markup-compatibility/2006" xmlns:p14="http://schemas.microsoft.com/office/powerpoint/2010/main">
          <mc:Choice Requires="p14">
            <p:contentPart p14:bwMode="auto" r:id="rId4">
              <p14:nvContentPartPr>
                <p14:cNvPr id="49" name="Ink 48">
                  <a:extLst>
                    <a:ext uri="{FF2B5EF4-FFF2-40B4-BE49-F238E27FC236}">
                      <a16:creationId xmlns:a16="http://schemas.microsoft.com/office/drawing/2014/main" id="{5E2386B4-761C-236C-775A-222A51690071}"/>
                    </a:ext>
                  </a:extLst>
                </p14:cNvPr>
                <p14:cNvContentPartPr/>
                <p14:nvPr/>
              </p14:nvContentPartPr>
              <p14:xfrm>
                <a:off x="6609930" y="6552960"/>
                <a:ext cx="151560" cy="360"/>
              </p14:xfrm>
            </p:contentPart>
          </mc:Choice>
          <mc:Fallback xmlns="">
            <p:pic>
              <p:nvPicPr>
                <p:cNvPr id="49" name="Ink 48">
                  <a:extLst>
                    <a:ext uri="{FF2B5EF4-FFF2-40B4-BE49-F238E27FC236}">
                      <a16:creationId xmlns:a16="http://schemas.microsoft.com/office/drawing/2014/main" id="{5E2386B4-761C-236C-775A-222A51690071}"/>
                    </a:ext>
                  </a:extLst>
                </p:cNvPr>
                <p:cNvPicPr/>
                <p:nvPr/>
              </p:nvPicPr>
              <p:blipFill>
                <a:blip r:embed="rId5"/>
                <a:stretch>
                  <a:fillRect/>
                </a:stretch>
              </p:blipFill>
              <p:spPr>
                <a:xfrm>
                  <a:off x="6556290" y="6444960"/>
                  <a:ext cx="259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0" name="Ink 49">
                  <a:extLst>
                    <a:ext uri="{FF2B5EF4-FFF2-40B4-BE49-F238E27FC236}">
                      <a16:creationId xmlns:a16="http://schemas.microsoft.com/office/drawing/2014/main" id="{242ECCC0-C924-0454-7D7D-E3D3AFD00F3F}"/>
                    </a:ext>
                  </a:extLst>
                </p14:cNvPr>
                <p14:cNvContentPartPr/>
                <p14:nvPr/>
              </p14:nvContentPartPr>
              <p14:xfrm>
                <a:off x="10629330" y="6638640"/>
                <a:ext cx="189720" cy="11160"/>
              </p14:xfrm>
            </p:contentPart>
          </mc:Choice>
          <mc:Fallback xmlns="">
            <p:pic>
              <p:nvPicPr>
                <p:cNvPr id="50" name="Ink 49">
                  <a:extLst>
                    <a:ext uri="{FF2B5EF4-FFF2-40B4-BE49-F238E27FC236}">
                      <a16:creationId xmlns:a16="http://schemas.microsoft.com/office/drawing/2014/main" id="{242ECCC0-C924-0454-7D7D-E3D3AFD00F3F}"/>
                    </a:ext>
                  </a:extLst>
                </p:cNvPr>
                <p:cNvPicPr/>
                <p:nvPr/>
              </p:nvPicPr>
              <p:blipFill>
                <a:blip r:embed="rId7"/>
                <a:stretch>
                  <a:fillRect/>
                </a:stretch>
              </p:blipFill>
              <p:spPr>
                <a:xfrm>
                  <a:off x="10575690" y="6530640"/>
                  <a:ext cx="297360" cy="226800"/>
                </a:xfrm>
                <a:prstGeom prst="rect">
                  <a:avLst/>
                </a:prstGeom>
              </p:spPr>
            </p:pic>
          </mc:Fallback>
        </mc:AlternateContent>
      </p:grpSp>
      <p:sp>
        <p:nvSpPr>
          <p:cNvPr id="2" name="TextBox 1">
            <a:extLst>
              <a:ext uri="{FF2B5EF4-FFF2-40B4-BE49-F238E27FC236}">
                <a16:creationId xmlns:a16="http://schemas.microsoft.com/office/drawing/2014/main" id="{EC8C0A3D-0809-ED81-D674-187BDD9D637A}"/>
              </a:ext>
            </a:extLst>
          </p:cNvPr>
          <p:cNvSpPr txBox="1"/>
          <p:nvPr/>
        </p:nvSpPr>
        <p:spPr>
          <a:xfrm>
            <a:off x="1228927" y="1927781"/>
            <a:ext cx="5361923" cy="4401205"/>
          </a:xfrm>
          <a:prstGeom prst="rect">
            <a:avLst/>
          </a:prstGeom>
          <a:noFill/>
        </p:spPr>
        <p:txBody>
          <a:bodyPr wrap="square" rtlCol="0">
            <a:spAutoFit/>
          </a:bodyPr>
          <a:lstStyle/>
          <a:p>
            <a:pPr marL="285750" indent="-285750">
              <a:buFont typeface="Arial" panose="020B0604020202020204" pitchFamily="34" charset="0"/>
              <a:buChar char="•"/>
            </a:pPr>
            <a:r>
              <a:rPr lang="en-NZ" sz="2800" dirty="0"/>
              <a:t>Open and closed reports</a:t>
            </a:r>
          </a:p>
          <a:p>
            <a:pPr marL="285750" indent="-285750">
              <a:buFont typeface="Arial" panose="020B0604020202020204" pitchFamily="34" charset="0"/>
              <a:buChar char="•"/>
            </a:pPr>
            <a:r>
              <a:rPr lang="en-NZ" sz="2800" dirty="0"/>
              <a:t>Study accrual (Open &amp; Closed)</a:t>
            </a:r>
          </a:p>
          <a:p>
            <a:pPr marL="742950" lvl="1" indent="-285750">
              <a:buFont typeface="Arial" panose="020B0604020202020204" pitchFamily="34" charset="0"/>
              <a:buChar char="•"/>
            </a:pPr>
            <a:r>
              <a:rPr lang="en-NZ" sz="2800" dirty="0"/>
              <a:t>Screening</a:t>
            </a:r>
          </a:p>
          <a:p>
            <a:pPr marL="742950" lvl="1" indent="-285750">
              <a:buFont typeface="Arial" panose="020B0604020202020204" pitchFamily="34" charset="0"/>
              <a:buChar char="•"/>
            </a:pPr>
            <a:r>
              <a:rPr lang="en-NZ" sz="2800" dirty="0"/>
              <a:t>Recruitment</a:t>
            </a:r>
          </a:p>
          <a:p>
            <a:pPr marL="285750" indent="-285750">
              <a:buFont typeface="Arial" panose="020B0604020202020204" pitchFamily="34" charset="0"/>
              <a:buChar char="•"/>
            </a:pPr>
            <a:r>
              <a:rPr lang="en-NZ" sz="2800" dirty="0"/>
              <a:t>Baseline data (Open &amp; Closed)</a:t>
            </a:r>
          </a:p>
          <a:p>
            <a:pPr marL="742950" lvl="1" indent="-285750">
              <a:buFont typeface="Arial" panose="020B0604020202020204" pitchFamily="34" charset="0"/>
              <a:buChar char="•"/>
            </a:pPr>
            <a:r>
              <a:rPr lang="en-NZ" sz="2800" dirty="0"/>
              <a:t>Demographic</a:t>
            </a:r>
          </a:p>
          <a:p>
            <a:pPr marL="742950" lvl="1" indent="-285750">
              <a:buFont typeface="Arial" panose="020B0604020202020204" pitchFamily="34" charset="0"/>
              <a:buChar char="•"/>
            </a:pPr>
            <a:r>
              <a:rPr lang="en-NZ" sz="2800" dirty="0"/>
              <a:t>Clinical </a:t>
            </a:r>
          </a:p>
          <a:p>
            <a:pPr marL="742950" lvl="1" indent="-285750">
              <a:buFont typeface="Arial" panose="020B0604020202020204" pitchFamily="34" charset="0"/>
              <a:buChar char="•"/>
            </a:pPr>
            <a:r>
              <a:rPr lang="en-NZ" sz="2800" dirty="0"/>
              <a:t>Outcomes</a:t>
            </a:r>
          </a:p>
          <a:p>
            <a:pPr marL="285750" indent="-285750">
              <a:buFont typeface="Arial" panose="020B0604020202020204" pitchFamily="34" charset="0"/>
              <a:buChar char="•"/>
            </a:pPr>
            <a:r>
              <a:rPr lang="en-NZ" sz="2800" dirty="0"/>
              <a:t>Selected efficacy data (Closed)</a:t>
            </a:r>
          </a:p>
          <a:p>
            <a:pPr marL="285750" indent="-285750">
              <a:buFont typeface="Arial" panose="020B0604020202020204" pitchFamily="34" charset="0"/>
              <a:buChar char="•"/>
            </a:pPr>
            <a:r>
              <a:rPr lang="en-NZ" sz="2800" dirty="0"/>
              <a:t>Safety data (Closed)</a:t>
            </a:r>
          </a:p>
        </p:txBody>
      </p:sp>
      <p:grpSp>
        <p:nvGrpSpPr>
          <p:cNvPr id="10" name="Group 9">
            <a:extLst>
              <a:ext uri="{FF2B5EF4-FFF2-40B4-BE49-F238E27FC236}">
                <a16:creationId xmlns:a16="http://schemas.microsoft.com/office/drawing/2014/main" id="{6D01DF1F-2572-9F00-44C7-336C9A4D6ECB}"/>
              </a:ext>
            </a:extLst>
          </p:cNvPr>
          <p:cNvGrpSpPr/>
          <p:nvPr/>
        </p:nvGrpSpPr>
        <p:grpSpPr>
          <a:xfrm>
            <a:off x="7023861" y="2056639"/>
            <a:ext cx="1972770" cy="1900434"/>
            <a:chOff x="7023861" y="2056639"/>
            <a:chExt cx="1972770" cy="1900434"/>
          </a:xfrm>
        </p:grpSpPr>
        <p:grpSp>
          <p:nvGrpSpPr>
            <p:cNvPr id="8" name="Group 7">
              <a:extLst>
                <a:ext uri="{FF2B5EF4-FFF2-40B4-BE49-F238E27FC236}">
                  <a16:creationId xmlns:a16="http://schemas.microsoft.com/office/drawing/2014/main" id="{D944EBAE-EF53-9511-3839-BA299B636E2B}"/>
                </a:ext>
              </a:extLst>
            </p:cNvPr>
            <p:cNvGrpSpPr/>
            <p:nvPr/>
          </p:nvGrpSpPr>
          <p:grpSpPr>
            <a:xfrm>
              <a:off x="7023861" y="2134964"/>
              <a:ext cx="1802513" cy="1822109"/>
              <a:chOff x="7023861" y="2134964"/>
              <a:chExt cx="1802513" cy="1822109"/>
            </a:xfrm>
          </p:grpSpPr>
          <p:pic>
            <p:nvPicPr>
              <p:cNvPr id="4" name="Picture 3">
                <a:extLst>
                  <a:ext uri="{FF2B5EF4-FFF2-40B4-BE49-F238E27FC236}">
                    <a16:creationId xmlns:a16="http://schemas.microsoft.com/office/drawing/2014/main" id="{D09E4537-39BB-F3A2-6C72-68E273A5D55E}"/>
                  </a:ext>
                </a:extLst>
              </p:cNvPr>
              <p:cNvPicPr>
                <a:picLocks noChangeAspect="1"/>
              </p:cNvPicPr>
              <p:nvPr/>
            </p:nvPicPr>
            <p:blipFill>
              <a:blip r:embed="rId8"/>
              <a:stretch>
                <a:fillRect/>
              </a:stretch>
            </p:blipFill>
            <p:spPr>
              <a:xfrm rot="21079854">
                <a:off x="7023861" y="2134964"/>
                <a:ext cx="1147374" cy="1426044"/>
              </a:xfrm>
              <a:prstGeom prst="rect">
                <a:avLst/>
              </a:prstGeom>
              <a:ln>
                <a:solidFill>
                  <a:schemeClr val="accent1">
                    <a:shade val="15000"/>
                  </a:schemeClr>
                </a:solidFill>
              </a:ln>
            </p:spPr>
          </p:pic>
          <p:pic>
            <p:nvPicPr>
              <p:cNvPr id="6" name="Picture 5">
                <a:extLst>
                  <a:ext uri="{FF2B5EF4-FFF2-40B4-BE49-F238E27FC236}">
                    <a16:creationId xmlns:a16="http://schemas.microsoft.com/office/drawing/2014/main" id="{2040D5C4-6698-E8AB-921D-CFE5EFC49818}"/>
                  </a:ext>
                </a:extLst>
              </p:cNvPr>
              <p:cNvPicPr>
                <a:picLocks noChangeAspect="1"/>
              </p:cNvPicPr>
              <p:nvPr/>
            </p:nvPicPr>
            <p:blipFill>
              <a:blip r:embed="rId9"/>
              <a:stretch>
                <a:fillRect/>
              </a:stretch>
            </p:blipFill>
            <p:spPr>
              <a:xfrm rot="850819">
                <a:off x="7632993" y="2418641"/>
                <a:ext cx="1193381" cy="1538432"/>
              </a:xfrm>
              <a:prstGeom prst="rect">
                <a:avLst/>
              </a:prstGeom>
              <a:ln>
                <a:solidFill>
                  <a:schemeClr val="accent1">
                    <a:shade val="15000"/>
                  </a:schemeClr>
                </a:solidFill>
              </a:ln>
            </p:spPr>
          </p:pic>
        </p:grpSp>
        <p:sp>
          <p:nvSpPr>
            <p:cNvPr id="9" name="TextBox 8">
              <a:extLst>
                <a:ext uri="{FF2B5EF4-FFF2-40B4-BE49-F238E27FC236}">
                  <a16:creationId xmlns:a16="http://schemas.microsoft.com/office/drawing/2014/main" id="{1A69663D-92A1-B951-FE13-B5E69CE633F7}"/>
                </a:ext>
              </a:extLst>
            </p:cNvPr>
            <p:cNvSpPr txBox="1"/>
            <p:nvPr/>
          </p:nvSpPr>
          <p:spPr>
            <a:xfrm rot="776916">
              <a:off x="8014137" y="2056639"/>
              <a:ext cx="982494" cy="307777"/>
            </a:xfrm>
            <a:prstGeom prst="rect">
              <a:avLst/>
            </a:prstGeom>
            <a:noFill/>
          </p:spPr>
          <p:txBody>
            <a:bodyPr wrap="square" rtlCol="0">
              <a:spAutoFit/>
            </a:bodyPr>
            <a:lstStyle/>
            <a:p>
              <a:r>
                <a:rPr lang="en-NZ" sz="1400" dirty="0"/>
                <a:t>Nov 2012</a:t>
              </a:r>
            </a:p>
          </p:txBody>
        </p:sp>
      </p:grpSp>
      <p:grpSp>
        <p:nvGrpSpPr>
          <p:cNvPr id="21" name="Group 20">
            <a:extLst>
              <a:ext uri="{FF2B5EF4-FFF2-40B4-BE49-F238E27FC236}">
                <a16:creationId xmlns:a16="http://schemas.microsoft.com/office/drawing/2014/main" id="{B1F61E4A-08C8-ED4C-F80A-F6CED8531E0A}"/>
              </a:ext>
            </a:extLst>
          </p:cNvPr>
          <p:cNvGrpSpPr/>
          <p:nvPr/>
        </p:nvGrpSpPr>
        <p:grpSpPr>
          <a:xfrm>
            <a:off x="9419840" y="2080065"/>
            <a:ext cx="2116287" cy="1999744"/>
            <a:chOff x="9419840" y="2080065"/>
            <a:chExt cx="2116287" cy="1999744"/>
          </a:xfrm>
        </p:grpSpPr>
        <p:pic>
          <p:nvPicPr>
            <p:cNvPr id="12" name="Picture 11">
              <a:extLst>
                <a:ext uri="{FF2B5EF4-FFF2-40B4-BE49-F238E27FC236}">
                  <a16:creationId xmlns:a16="http://schemas.microsoft.com/office/drawing/2014/main" id="{BD2D5CD2-0938-7B02-C8CB-AAE6077C57E8}"/>
                </a:ext>
              </a:extLst>
            </p:cNvPr>
            <p:cNvPicPr>
              <a:picLocks noChangeAspect="1"/>
            </p:cNvPicPr>
            <p:nvPr/>
          </p:nvPicPr>
          <p:blipFill>
            <a:blip r:embed="rId10"/>
            <a:stretch>
              <a:fillRect/>
            </a:stretch>
          </p:blipFill>
          <p:spPr>
            <a:xfrm rot="1071376">
              <a:off x="9419840" y="2518115"/>
              <a:ext cx="1209490" cy="1561694"/>
            </a:xfrm>
            <a:prstGeom prst="rect">
              <a:avLst/>
            </a:prstGeom>
            <a:ln>
              <a:solidFill>
                <a:schemeClr val="accent1">
                  <a:lumMod val="75000"/>
                </a:schemeClr>
              </a:solidFill>
            </a:ln>
          </p:spPr>
        </p:pic>
        <p:pic>
          <p:nvPicPr>
            <p:cNvPr id="14" name="Picture 13">
              <a:extLst>
                <a:ext uri="{FF2B5EF4-FFF2-40B4-BE49-F238E27FC236}">
                  <a16:creationId xmlns:a16="http://schemas.microsoft.com/office/drawing/2014/main" id="{96F9B5AC-012E-73D1-C2B0-8CB942E44B98}"/>
                </a:ext>
              </a:extLst>
            </p:cNvPr>
            <p:cNvPicPr>
              <a:picLocks noChangeAspect="1"/>
            </p:cNvPicPr>
            <p:nvPr/>
          </p:nvPicPr>
          <p:blipFill>
            <a:blip r:embed="rId11"/>
            <a:stretch>
              <a:fillRect/>
            </a:stretch>
          </p:blipFill>
          <p:spPr>
            <a:xfrm rot="20720590">
              <a:off x="10245560" y="2370637"/>
              <a:ext cx="1290567" cy="1634442"/>
            </a:xfrm>
            <a:prstGeom prst="rect">
              <a:avLst/>
            </a:prstGeom>
            <a:ln>
              <a:solidFill>
                <a:schemeClr val="accent1">
                  <a:lumMod val="75000"/>
                </a:schemeClr>
              </a:solidFill>
            </a:ln>
          </p:spPr>
        </p:pic>
        <p:sp>
          <p:nvSpPr>
            <p:cNvPr id="15" name="TextBox 14">
              <a:extLst>
                <a:ext uri="{FF2B5EF4-FFF2-40B4-BE49-F238E27FC236}">
                  <a16:creationId xmlns:a16="http://schemas.microsoft.com/office/drawing/2014/main" id="{C86E69CC-68B9-3B98-99EF-9CFD7B7D6BB4}"/>
                </a:ext>
              </a:extLst>
            </p:cNvPr>
            <p:cNvSpPr txBox="1"/>
            <p:nvPr/>
          </p:nvSpPr>
          <p:spPr>
            <a:xfrm rot="20925788">
              <a:off x="9815986" y="2080065"/>
              <a:ext cx="982494" cy="307777"/>
            </a:xfrm>
            <a:prstGeom prst="rect">
              <a:avLst/>
            </a:prstGeom>
            <a:noFill/>
          </p:spPr>
          <p:txBody>
            <a:bodyPr wrap="square" rtlCol="0">
              <a:spAutoFit/>
            </a:bodyPr>
            <a:lstStyle/>
            <a:p>
              <a:r>
                <a:rPr lang="en-NZ" sz="1400" dirty="0"/>
                <a:t>Apr 2013</a:t>
              </a:r>
            </a:p>
          </p:txBody>
        </p:sp>
      </p:grpSp>
      <p:grpSp>
        <p:nvGrpSpPr>
          <p:cNvPr id="22" name="Group 21">
            <a:extLst>
              <a:ext uri="{FF2B5EF4-FFF2-40B4-BE49-F238E27FC236}">
                <a16:creationId xmlns:a16="http://schemas.microsoft.com/office/drawing/2014/main" id="{2647B163-A424-C388-47E5-BF50B9F7ED10}"/>
              </a:ext>
            </a:extLst>
          </p:cNvPr>
          <p:cNvGrpSpPr/>
          <p:nvPr/>
        </p:nvGrpSpPr>
        <p:grpSpPr>
          <a:xfrm>
            <a:off x="6473906" y="2914060"/>
            <a:ext cx="1933676" cy="2034520"/>
            <a:chOff x="7788866" y="3167019"/>
            <a:chExt cx="1933676" cy="2034520"/>
          </a:xfrm>
        </p:grpSpPr>
        <p:pic>
          <p:nvPicPr>
            <p:cNvPr id="17" name="Picture 16">
              <a:extLst>
                <a:ext uri="{FF2B5EF4-FFF2-40B4-BE49-F238E27FC236}">
                  <a16:creationId xmlns:a16="http://schemas.microsoft.com/office/drawing/2014/main" id="{05280BCB-B025-CB16-B1FC-441BCB2DD437}"/>
                </a:ext>
              </a:extLst>
            </p:cNvPr>
            <p:cNvPicPr>
              <a:picLocks noChangeAspect="1"/>
            </p:cNvPicPr>
            <p:nvPr/>
          </p:nvPicPr>
          <p:blipFill>
            <a:blip r:embed="rId12"/>
            <a:stretch>
              <a:fillRect/>
            </a:stretch>
          </p:blipFill>
          <p:spPr>
            <a:xfrm rot="258680">
              <a:off x="7788866" y="3167019"/>
              <a:ext cx="1265530" cy="1635485"/>
            </a:xfrm>
            <a:prstGeom prst="rect">
              <a:avLst/>
            </a:prstGeom>
            <a:ln>
              <a:solidFill>
                <a:schemeClr val="accent1">
                  <a:lumMod val="60000"/>
                  <a:lumOff val="40000"/>
                </a:schemeClr>
              </a:solidFill>
            </a:ln>
          </p:spPr>
        </p:pic>
        <p:pic>
          <p:nvPicPr>
            <p:cNvPr id="19" name="Picture 18">
              <a:extLst>
                <a:ext uri="{FF2B5EF4-FFF2-40B4-BE49-F238E27FC236}">
                  <a16:creationId xmlns:a16="http://schemas.microsoft.com/office/drawing/2014/main" id="{D3BEE30E-7FE5-DCFE-065B-ABD8DEB9D536}"/>
                </a:ext>
              </a:extLst>
            </p:cNvPr>
            <p:cNvPicPr>
              <a:picLocks noChangeAspect="1"/>
            </p:cNvPicPr>
            <p:nvPr/>
          </p:nvPicPr>
          <p:blipFill>
            <a:blip r:embed="rId13"/>
            <a:stretch>
              <a:fillRect/>
            </a:stretch>
          </p:blipFill>
          <p:spPr>
            <a:xfrm rot="21192728">
              <a:off x="8366180" y="3450835"/>
              <a:ext cx="1356362" cy="1750704"/>
            </a:xfrm>
            <a:prstGeom prst="rect">
              <a:avLst/>
            </a:prstGeom>
            <a:ln>
              <a:solidFill>
                <a:schemeClr val="accent1">
                  <a:lumMod val="60000"/>
                  <a:lumOff val="40000"/>
                </a:schemeClr>
              </a:solidFill>
            </a:ln>
          </p:spPr>
        </p:pic>
        <p:sp>
          <p:nvSpPr>
            <p:cNvPr id="20" name="TextBox 19">
              <a:extLst>
                <a:ext uri="{FF2B5EF4-FFF2-40B4-BE49-F238E27FC236}">
                  <a16:creationId xmlns:a16="http://schemas.microsoft.com/office/drawing/2014/main" id="{56298987-24F4-8951-26A9-A25870356D93}"/>
                </a:ext>
              </a:extLst>
            </p:cNvPr>
            <p:cNvSpPr txBox="1"/>
            <p:nvPr/>
          </p:nvSpPr>
          <p:spPr>
            <a:xfrm rot="1117666">
              <a:off x="8015559" y="4738628"/>
              <a:ext cx="982494" cy="307777"/>
            </a:xfrm>
            <a:prstGeom prst="rect">
              <a:avLst/>
            </a:prstGeom>
            <a:solidFill>
              <a:schemeClr val="bg1"/>
            </a:solidFill>
          </p:spPr>
          <p:txBody>
            <a:bodyPr wrap="square" rtlCol="0">
              <a:spAutoFit/>
            </a:bodyPr>
            <a:lstStyle/>
            <a:p>
              <a:r>
                <a:rPr lang="en-NZ" sz="1400" dirty="0"/>
                <a:t>Oct 2013</a:t>
              </a:r>
            </a:p>
          </p:txBody>
        </p:sp>
      </p:grpSp>
      <p:grpSp>
        <p:nvGrpSpPr>
          <p:cNvPr id="28" name="Group 27">
            <a:extLst>
              <a:ext uri="{FF2B5EF4-FFF2-40B4-BE49-F238E27FC236}">
                <a16:creationId xmlns:a16="http://schemas.microsoft.com/office/drawing/2014/main" id="{A82CDF62-DC3B-BD16-8DA5-D203CF518C07}"/>
              </a:ext>
            </a:extLst>
          </p:cNvPr>
          <p:cNvGrpSpPr/>
          <p:nvPr/>
        </p:nvGrpSpPr>
        <p:grpSpPr>
          <a:xfrm>
            <a:off x="8223815" y="3406775"/>
            <a:ext cx="1767660" cy="2105423"/>
            <a:chOff x="8223815" y="3406775"/>
            <a:chExt cx="1767660" cy="2105423"/>
          </a:xfrm>
        </p:grpSpPr>
        <p:pic>
          <p:nvPicPr>
            <p:cNvPr id="24" name="Picture 23">
              <a:extLst>
                <a:ext uri="{FF2B5EF4-FFF2-40B4-BE49-F238E27FC236}">
                  <a16:creationId xmlns:a16="http://schemas.microsoft.com/office/drawing/2014/main" id="{F4A74880-068F-CDD8-FA68-B20B91CEB51E}"/>
                </a:ext>
              </a:extLst>
            </p:cNvPr>
            <p:cNvPicPr>
              <a:picLocks noChangeAspect="1"/>
            </p:cNvPicPr>
            <p:nvPr/>
          </p:nvPicPr>
          <p:blipFill>
            <a:blip r:embed="rId14"/>
            <a:stretch>
              <a:fillRect/>
            </a:stretch>
          </p:blipFill>
          <p:spPr>
            <a:xfrm rot="21435058">
              <a:off x="8223815" y="3406775"/>
              <a:ext cx="1410843" cy="1824600"/>
            </a:xfrm>
            <a:prstGeom prst="rect">
              <a:avLst/>
            </a:prstGeom>
            <a:ln>
              <a:solidFill>
                <a:schemeClr val="accent1">
                  <a:lumMod val="40000"/>
                  <a:lumOff val="60000"/>
                </a:schemeClr>
              </a:solidFill>
            </a:ln>
          </p:spPr>
        </p:pic>
        <p:pic>
          <p:nvPicPr>
            <p:cNvPr id="26" name="Picture 25">
              <a:extLst>
                <a:ext uri="{FF2B5EF4-FFF2-40B4-BE49-F238E27FC236}">
                  <a16:creationId xmlns:a16="http://schemas.microsoft.com/office/drawing/2014/main" id="{929F8AAC-2D10-2827-D530-76FA3066817D}"/>
                </a:ext>
              </a:extLst>
            </p:cNvPr>
            <p:cNvPicPr>
              <a:picLocks noChangeAspect="1"/>
            </p:cNvPicPr>
            <p:nvPr/>
          </p:nvPicPr>
          <p:blipFill>
            <a:blip r:embed="rId15"/>
            <a:stretch>
              <a:fillRect/>
            </a:stretch>
          </p:blipFill>
          <p:spPr>
            <a:xfrm rot="431494">
              <a:off x="8530511" y="3618096"/>
              <a:ext cx="1460964" cy="1894102"/>
            </a:xfrm>
            <a:prstGeom prst="rect">
              <a:avLst/>
            </a:prstGeom>
            <a:ln>
              <a:solidFill>
                <a:schemeClr val="accent1">
                  <a:lumMod val="40000"/>
                  <a:lumOff val="60000"/>
                </a:schemeClr>
              </a:solidFill>
            </a:ln>
          </p:spPr>
        </p:pic>
        <p:sp>
          <p:nvSpPr>
            <p:cNvPr id="27" name="TextBox 26">
              <a:extLst>
                <a:ext uri="{FF2B5EF4-FFF2-40B4-BE49-F238E27FC236}">
                  <a16:creationId xmlns:a16="http://schemas.microsoft.com/office/drawing/2014/main" id="{22013BDB-FA27-987B-14AE-F2E32222DDBB}"/>
                </a:ext>
              </a:extLst>
            </p:cNvPr>
            <p:cNvSpPr txBox="1"/>
            <p:nvPr/>
          </p:nvSpPr>
          <p:spPr>
            <a:xfrm rot="21394192">
              <a:off x="8290377" y="5023713"/>
              <a:ext cx="982494" cy="307777"/>
            </a:xfrm>
            <a:prstGeom prst="rect">
              <a:avLst/>
            </a:prstGeom>
            <a:noFill/>
          </p:spPr>
          <p:txBody>
            <a:bodyPr wrap="square" rtlCol="0">
              <a:spAutoFit/>
            </a:bodyPr>
            <a:lstStyle/>
            <a:p>
              <a:r>
                <a:rPr lang="en-NZ" sz="1400" dirty="0"/>
                <a:t>Apr 2014</a:t>
              </a:r>
            </a:p>
          </p:txBody>
        </p:sp>
      </p:grpSp>
      <p:grpSp>
        <p:nvGrpSpPr>
          <p:cNvPr id="43" name="Group 42">
            <a:extLst>
              <a:ext uri="{FF2B5EF4-FFF2-40B4-BE49-F238E27FC236}">
                <a16:creationId xmlns:a16="http://schemas.microsoft.com/office/drawing/2014/main" id="{7694498B-158F-47D5-69E6-46CEE6E659BC}"/>
              </a:ext>
            </a:extLst>
          </p:cNvPr>
          <p:cNvGrpSpPr/>
          <p:nvPr/>
        </p:nvGrpSpPr>
        <p:grpSpPr>
          <a:xfrm>
            <a:off x="9923854" y="3759343"/>
            <a:ext cx="2035440" cy="2228651"/>
            <a:chOff x="9923854" y="3759343"/>
            <a:chExt cx="2035440" cy="2228651"/>
          </a:xfrm>
        </p:grpSpPr>
        <p:pic>
          <p:nvPicPr>
            <p:cNvPr id="31" name="Picture 30">
              <a:extLst>
                <a:ext uri="{FF2B5EF4-FFF2-40B4-BE49-F238E27FC236}">
                  <a16:creationId xmlns:a16="http://schemas.microsoft.com/office/drawing/2014/main" id="{6B8C047C-250E-3C1C-F672-FC2D176EC168}"/>
                </a:ext>
              </a:extLst>
            </p:cNvPr>
            <p:cNvPicPr>
              <a:picLocks noChangeAspect="1"/>
            </p:cNvPicPr>
            <p:nvPr/>
          </p:nvPicPr>
          <p:blipFill>
            <a:blip r:embed="rId16"/>
            <a:stretch>
              <a:fillRect/>
            </a:stretch>
          </p:blipFill>
          <p:spPr>
            <a:xfrm rot="3301702">
              <a:off x="10154210" y="3528987"/>
              <a:ext cx="1545617" cy="2006330"/>
            </a:xfrm>
            <a:prstGeom prst="rect">
              <a:avLst/>
            </a:prstGeom>
            <a:ln>
              <a:solidFill>
                <a:schemeClr val="accent3">
                  <a:lumMod val="40000"/>
                  <a:lumOff val="60000"/>
                </a:schemeClr>
              </a:solidFill>
            </a:ln>
          </p:spPr>
        </p:pic>
        <p:pic>
          <p:nvPicPr>
            <p:cNvPr id="37" name="Picture 36">
              <a:extLst>
                <a:ext uri="{FF2B5EF4-FFF2-40B4-BE49-F238E27FC236}">
                  <a16:creationId xmlns:a16="http://schemas.microsoft.com/office/drawing/2014/main" id="{94D59B03-F56C-CD5B-E591-ACFCCBA93574}"/>
                </a:ext>
              </a:extLst>
            </p:cNvPr>
            <p:cNvPicPr>
              <a:picLocks noChangeAspect="1"/>
            </p:cNvPicPr>
            <p:nvPr/>
          </p:nvPicPr>
          <p:blipFill>
            <a:blip r:embed="rId17"/>
            <a:stretch>
              <a:fillRect/>
            </a:stretch>
          </p:blipFill>
          <p:spPr>
            <a:xfrm rot="20636146">
              <a:off x="10543323" y="4153823"/>
              <a:ext cx="1415971" cy="1834171"/>
            </a:xfrm>
            <a:prstGeom prst="rect">
              <a:avLst/>
            </a:prstGeom>
            <a:ln>
              <a:solidFill>
                <a:schemeClr val="accent3">
                  <a:lumMod val="40000"/>
                  <a:lumOff val="60000"/>
                </a:schemeClr>
              </a:solidFill>
            </a:ln>
          </p:spPr>
        </p:pic>
        <p:sp>
          <p:nvSpPr>
            <p:cNvPr id="39" name="TextBox 38">
              <a:extLst>
                <a:ext uri="{FF2B5EF4-FFF2-40B4-BE49-F238E27FC236}">
                  <a16:creationId xmlns:a16="http://schemas.microsoft.com/office/drawing/2014/main" id="{E80B4403-50E4-D929-D6A3-DDF693E430C8}"/>
                </a:ext>
              </a:extLst>
            </p:cNvPr>
            <p:cNvSpPr txBox="1"/>
            <p:nvPr/>
          </p:nvSpPr>
          <p:spPr>
            <a:xfrm>
              <a:off x="10399596" y="5517074"/>
              <a:ext cx="982494" cy="307777"/>
            </a:xfrm>
            <a:prstGeom prst="rect">
              <a:avLst/>
            </a:prstGeom>
            <a:solidFill>
              <a:schemeClr val="bg1"/>
            </a:solidFill>
          </p:spPr>
          <p:txBody>
            <a:bodyPr wrap="square" rtlCol="0">
              <a:spAutoFit/>
            </a:bodyPr>
            <a:lstStyle/>
            <a:p>
              <a:r>
                <a:rPr lang="en-NZ" sz="1400" dirty="0"/>
                <a:t>Oct 2014</a:t>
              </a:r>
            </a:p>
          </p:txBody>
        </p:sp>
      </p:grpSp>
      <p:grpSp>
        <p:nvGrpSpPr>
          <p:cNvPr id="55" name="Group 54">
            <a:extLst>
              <a:ext uri="{FF2B5EF4-FFF2-40B4-BE49-F238E27FC236}">
                <a16:creationId xmlns:a16="http://schemas.microsoft.com/office/drawing/2014/main" id="{9C4CE46F-4AD1-0B7C-56DA-FD1AEAB0571D}"/>
              </a:ext>
            </a:extLst>
          </p:cNvPr>
          <p:cNvGrpSpPr/>
          <p:nvPr/>
        </p:nvGrpSpPr>
        <p:grpSpPr>
          <a:xfrm>
            <a:off x="6653415" y="4713331"/>
            <a:ext cx="1838313" cy="1774326"/>
            <a:chOff x="6653415" y="4713331"/>
            <a:chExt cx="1838313" cy="1774326"/>
          </a:xfrm>
        </p:grpSpPr>
        <p:pic>
          <p:nvPicPr>
            <p:cNvPr id="42" name="Picture 41">
              <a:extLst>
                <a:ext uri="{FF2B5EF4-FFF2-40B4-BE49-F238E27FC236}">
                  <a16:creationId xmlns:a16="http://schemas.microsoft.com/office/drawing/2014/main" id="{81CE92C7-3110-CF3C-56B2-34C3E8081524}"/>
                </a:ext>
              </a:extLst>
            </p:cNvPr>
            <p:cNvPicPr>
              <a:picLocks noChangeAspect="1"/>
            </p:cNvPicPr>
            <p:nvPr/>
          </p:nvPicPr>
          <p:blipFill>
            <a:blip r:embed="rId18"/>
            <a:stretch>
              <a:fillRect/>
            </a:stretch>
          </p:blipFill>
          <p:spPr>
            <a:xfrm rot="20761253">
              <a:off x="6653415" y="4713331"/>
              <a:ext cx="1298269" cy="1681706"/>
            </a:xfrm>
            <a:prstGeom prst="rect">
              <a:avLst/>
            </a:prstGeom>
            <a:ln>
              <a:solidFill>
                <a:schemeClr val="accent3">
                  <a:lumMod val="75000"/>
                </a:schemeClr>
              </a:solidFill>
            </a:ln>
          </p:spPr>
        </p:pic>
        <p:pic>
          <p:nvPicPr>
            <p:cNvPr id="53" name="Picture 52">
              <a:extLst>
                <a:ext uri="{FF2B5EF4-FFF2-40B4-BE49-F238E27FC236}">
                  <a16:creationId xmlns:a16="http://schemas.microsoft.com/office/drawing/2014/main" id="{D86EB463-1167-AE18-831B-0D65AEA1C807}"/>
                </a:ext>
              </a:extLst>
            </p:cNvPr>
            <p:cNvPicPr>
              <a:picLocks noChangeAspect="1"/>
            </p:cNvPicPr>
            <p:nvPr/>
          </p:nvPicPr>
          <p:blipFill>
            <a:blip r:embed="rId19"/>
            <a:stretch>
              <a:fillRect/>
            </a:stretch>
          </p:blipFill>
          <p:spPr>
            <a:xfrm rot="19700920">
              <a:off x="7123656" y="4723155"/>
              <a:ext cx="1368072" cy="1764502"/>
            </a:xfrm>
            <a:prstGeom prst="rect">
              <a:avLst/>
            </a:prstGeom>
            <a:ln>
              <a:solidFill>
                <a:schemeClr val="accent3">
                  <a:lumMod val="75000"/>
                </a:schemeClr>
              </a:solidFill>
            </a:ln>
          </p:spPr>
        </p:pic>
        <p:sp>
          <p:nvSpPr>
            <p:cNvPr id="54" name="TextBox 53">
              <a:extLst>
                <a:ext uri="{FF2B5EF4-FFF2-40B4-BE49-F238E27FC236}">
                  <a16:creationId xmlns:a16="http://schemas.microsoft.com/office/drawing/2014/main" id="{DA2FE09C-6671-47C8-AB91-08C2BBA7192C}"/>
                </a:ext>
              </a:extLst>
            </p:cNvPr>
            <p:cNvSpPr txBox="1"/>
            <p:nvPr/>
          </p:nvSpPr>
          <p:spPr>
            <a:xfrm rot="21394192">
              <a:off x="7038413" y="6150204"/>
              <a:ext cx="982494" cy="307777"/>
            </a:xfrm>
            <a:prstGeom prst="rect">
              <a:avLst/>
            </a:prstGeom>
            <a:noFill/>
          </p:spPr>
          <p:txBody>
            <a:bodyPr wrap="square" rtlCol="0">
              <a:spAutoFit/>
            </a:bodyPr>
            <a:lstStyle/>
            <a:p>
              <a:r>
                <a:rPr lang="en-NZ" sz="1400" dirty="0"/>
                <a:t>Apr 2015</a:t>
              </a:r>
            </a:p>
          </p:txBody>
        </p:sp>
      </p:grpSp>
      <p:grpSp>
        <p:nvGrpSpPr>
          <p:cNvPr id="61" name="Group 60">
            <a:extLst>
              <a:ext uri="{FF2B5EF4-FFF2-40B4-BE49-F238E27FC236}">
                <a16:creationId xmlns:a16="http://schemas.microsoft.com/office/drawing/2014/main" id="{212F37DF-3F50-8921-0A82-04B497676DBF}"/>
              </a:ext>
            </a:extLst>
          </p:cNvPr>
          <p:cNvGrpSpPr/>
          <p:nvPr/>
        </p:nvGrpSpPr>
        <p:grpSpPr>
          <a:xfrm>
            <a:off x="8686590" y="4681774"/>
            <a:ext cx="1853274" cy="2011854"/>
            <a:chOff x="8686590" y="4681774"/>
            <a:chExt cx="1853274" cy="2011854"/>
          </a:xfrm>
        </p:grpSpPr>
        <p:pic>
          <p:nvPicPr>
            <p:cNvPr id="57" name="Picture 56">
              <a:extLst>
                <a:ext uri="{FF2B5EF4-FFF2-40B4-BE49-F238E27FC236}">
                  <a16:creationId xmlns:a16="http://schemas.microsoft.com/office/drawing/2014/main" id="{12447425-2304-FAA0-61B6-0FA72033B942}"/>
                </a:ext>
              </a:extLst>
            </p:cNvPr>
            <p:cNvPicPr>
              <a:picLocks noChangeAspect="1"/>
            </p:cNvPicPr>
            <p:nvPr/>
          </p:nvPicPr>
          <p:blipFill>
            <a:blip r:embed="rId20"/>
            <a:stretch>
              <a:fillRect/>
            </a:stretch>
          </p:blipFill>
          <p:spPr>
            <a:xfrm rot="477614">
              <a:off x="8686590" y="4683904"/>
              <a:ext cx="1538193" cy="1991763"/>
            </a:xfrm>
            <a:prstGeom prst="rect">
              <a:avLst/>
            </a:prstGeom>
            <a:ln>
              <a:solidFill>
                <a:schemeClr val="accent4">
                  <a:lumMod val="50000"/>
                </a:schemeClr>
              </a:solidFill>
            </a:ln>
          </p:spPr>
        </p:pic>
        <p:pic>
          <p:nvPicPr>
            <p:cNvPr id="59" name="Picture 58">
              <a:extLst>
                <a:ext uri="{FF2B5EF4-FFF2-40B4-BE49-F238E27FC236}">
                  <a16:creationId xmlns:a16="http://schemas.microsoft.com/office/drawing/2014/main" id="{1E6EC889-1195-51A4-0893-D3F3ECC5ADC3}"/>
                </a:ext>
              </a:extLst>
            </p:cNvPr>
            <p:cNvPicPr>
              <a:picLocks noChangeAspect="1"/>
            </p:cNvPicPr>
            <p:nvPr/>
          </p:nvPicPr>
          <p:blipFill>
            <a:blip r:embed="rId21"/>
            <a:stretch>
              <a:fillRect/>
            </a:stretch>
          </p:blipFill>
          <p:spPr>
            <a:xfrm rot="20791630">
              <a:off x="9020554" y="4681774"/>
              <a:ext cx="1519310" cy="1967312"/>
            </a:xfrm>
            <a:prstGeom prst="rect">
              <a:avLst/>
            </a:prstGeom>
            <a:ln>
              <a:solidFill>
                <a:schemeClr val="accent4">
                  <a:lumMod val="50000"/>
                </a:schemeClr>
              </a:solidFill>
            </a:ln>
          </p:spPr>
        </p:pic>
        <p:sp>
          <p:nvSpPr>
            <p:cNvPr id="60" name="TextBox 59">
              <a:extLst>
                <a:ext uri="{FF2B5EF4-FFF2-40B4-BE49-F238E27FC236}">
                  <a16:creationId xmlns:a16="http://schemas.microsoft.com/office/drawing/2014/main" id="{08265CF1-F48E-9595-BFEF-81E83F6CB696}"/>
                </a:ext>
              </a:extLst>
            </p:cNvPr>
            <p:cNvSpPr txBox="1"/>
            <p:nvPr/>
          </p:nvSpPr>
          <p:spPr>
            <a:xfrm>
              <a:off x="8964439" y="6385851"/>
              <a:ext cx="982494" cy="307777"/>
            </a:xfrm>
            <a:prstGeom prst="rect">
              <a:avLst/>
            </a:prstGeom>
            <a:solidFill>
              <a:schemeClr val="bg1"/>
            </a:solidFill>
          </p:spPr>
          <p:txBody>
            <a:bodyPr wrap="square" rtlCol="0">
              <a:spAutoFit/>
            </a:bodyPr>
            <a:lstStyle/>
            <a:p>
              <a:r>
                <a:rPr lang="en-NZ" sz="1400" dirty="0"/>
                <a:t>Oct 2015</a:t>
              </a:r>
            </a:p>
          </p:txBody>
        </p:sp>
      </p:grpSp>
    </p:spTree>
    <p:extLst>
      <p:ext uri="{BB962C8B-B14F-4D97-AF65-F5344CB8AC3E}">
        <p14:creationId xmlns:p14="http://schemas.microsoft.com/office/powerpoint/2010/main" val="33998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75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1250"/>
                            </p:stCondLst>
                            <p:childTnLst>
                              <p:par>
                                <p:cTn id="12" presetID="1" presetClass="entr" presetSubtype="0" fill="hold" nodeType="afterEffect">
                                  <p:stCondLst>
                                    <p:cond delay="75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75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2750"/>
                            </p:stCondLst>
                            <p:childTnLst>
                              <p:par>
                                <p:cTn id="18" presetID="1" presetClass="entr" presetSubtype="0" fill="hold" nodeType="afterEffect">
                                  <p:stCondLst>
                                    <p:cond delay="750"/>
                                  </p:stCondLst>
                                  <p:childTnLst>
                                    <p:set>
                                      <p:cBhvr>
                                        <p:cTn id="19" dur="1" fill="hold">
                                          <p:stCondLst>
                                            <p:cond delay="0"/>
                                          </p:stCondLst>
                                        </p:cTn>
                                        <p:tgtEl>
                                          <p:spTgt spid="28"/>
                                        </p:tgtEl>
                                        <p:attrNameLst>
                                          <p:attrName>style.visibility</p:attrName>
                                        </p:attrNameLst>
                                      </p:cBhvr>
                                      <p:to>
                                        <p:strVal val="visible"/>
                                      </p:to>
                                    </p:set>
                                  </p:childTnLst>
                                </p:cTn>
                              </p:par>
                            </p:childTnLst>
                          </p:cTn>
                        </p:par>
                        <p:par>
                          <p:cTn id="20" fill="hold">
                            <p:stCondLst>
                              <p:cond delay="3500"/>
                            </p:stCondLst>
                            <p:childTnLst>
                              <p:par>
                                <p:cTn id="21" presetID="1" presetClass="entr" presetSubtype="0" fill="hold" nodeType="afterEffect">
                                  <p:stCondLst>
                                    <p:cond delay="750"/>
                                  </p:stCondLst>
                                  <p:childTnLst>
                                    <p:set>
                                      <p:cBhvr>
                                        <p:cTn id="22" dur="1" fill="hold">
                                          <p:stCondLst>
                                            <p:cond delay="0"/>
                                          </p:stCondLst>
                                        </p:cTn>
                                        <p:tgtEl>
                                          <p:spTgt spid="43"/>
                                        </p:tgtEl>
                                        <p:attrNameLst>
                                          <p:attrName>style.visibility</p:attrName>
                                        </p:attrNameLst>
                                      </p:cBhvr>
                                      <p:to>
                                        <p:strVal val="visible"/>
                                      </p:to>
                                    </p:set>
                                  </p:childTnLst>
                                </p:cTn>
                              </p:par>
                            </p:childTnLst>
                          </p:cTn>
                        </p:par>
                        <p:par>
                          <p:cTn id="23" fill="hold">
                            <p:stCondLst>
                              <p:cond delay="4250"/>
                            </p:stCondLst>
                            <p:childTnLst>
                              <p:par>
                                <p:cTn id="24" presetID="1" presetClass="entr" presetSubtype="0" fill="hold" nodeType="afterEffect">
                                  <p:stCondLst>
                                    <p:cond delay="750"/>
                                  </p:stCondLst>
                                  <p:childTnLst>
                                    <p:set>
                                      <p:cBhvr>
                                        <p:cTn id="25" dur="1" fill="hold">
                                          <p:stCondLst>
                                            <p:cond delay="0"/>
                                          </p:stCondLst>
                                        </p:cTn>
                                        <p:tgtEl>
                                          <p:spTgt spid="55"/>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nodeType="afterEffect">
                                  <p:stCondLst>
                                    <p:cond delay="75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5"/>
            <a:ext cx="12192000" cy="1900456"/>
          </a:xfrm>
          <a:prstGeom prst="rect">
            <a:avLst/>
          </a:prstGeom>
          <a:solidFill>
            <a:schemeClr val="tx2"/>
          </a:solidFill>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t>	</a:t>
            </a:r>
            <a:r>
              <a:rPr lang="en-NZ" dirty="0">
                <a:solidFill>
                  <a:schemeClr val="bg1"/>
                </a:solidFill>
              </a:rPr>
              <a:t>Data monitoring</a:t>
            </a:r>
          </a:p>
        </p:txBody>
      </p:sp>
      <p:grpSp>
        <p:nvGrpSpPr>
          <p:cNvPr id="14" name="Group 13">
            <a:extLst>
              <a:ext uri="{FF2B5EF4-FFF2-40B4-BE49-F238E27FC236}">
                <a16:creationId xmlns:a16="http://schemas.microsoft.com/office/drawing/2014/main" id="{BF3A8EE5-401B-94EC-EEFD-1500621E1BF0}"/>
              </a:ext>
            </a:extLst>
          </p:cNvPr>
          <p:cNvGrpSpPr/>
          <p:nvPr/>
        </p:nvGrpSpPr>
        <p:grpSpPr>
          <a:xfrm>
            <a:off x="928687" y="1961589"/>
            <a:ext cx="10343590" cy="3034273"/>
            <a:chOff x="928687" y="1961589"/>
            <a:chExt cx="10343590" cy="3034273"/>
          </a:xfrm>
        </p:grpSpPr>
        <p:pic>
          <p:nvPicPr>
            <p:cNvPr id="4" name="Picture 3">
              <a:extLst>
                <a:ext uri="{FF2B5EF4-FFF2-40B4-BE49-F238E27FC236}">
                  <a16:creationId xmlns:a16="http://schemas.microsoft.com/office/drawing/2014/main" id="{95B5B613-AECA-ECDF-E9D3-C272964BD393}"/>
                </a:ext>
              </a:extLst>
            </p:cNvPr>
            <p:cNvPicPr>
              <a:picLocks noChangeAspect="1"/>
            </p:cNvPicPr>
            <p:nvPr/>
          </p:nvPicPr>
          <p:blipFill>
            <a:blip r:embed="rId2"/>
            <a:stretch>
              <a:fillRect/>
            </a:stretch>
          </p:blipFill>
          <p:spPr>
            <a:xfrm>
              <a:off x="928687" y="1961589"/>
              <a:ext cx="10334625" cy="1847850"/>
            </a:xfrm>
            <a:prstGeom prst="rect">
              <a:avLst/>
            </a:prstGeom>
          </p:spPr>
        </p:pic>
        <p:pic>
          <p:nvPicPr>
            <p:cNvPr id="6" name="Picture 5">
              <a:extLst>
                <a:ext uri="{FF2B5EF4-FFF2-40B4-BE49-F238E27FC236}">
                  <a16:creationId xmlns:a16="http://schemas.microsoft.com/office/drawing/2014/main" id="{72FCB5E7-BB38-5B4D-8713-B62FB144D1CE}"/>
                </a:ext>
              </a:extLst>
            </p:cNvPr>
            <p:cNvPicPr>
              <a:picLocks noChangeAspect="1"/>
            </p:cNvPicPr>
            <p:nvPr/>
          </p:nvPicPr>
          <p:blipFill>
            <a:blip r:embed="rId3"/>
            <a:stretch>
              <a:fillRect/>
            </a:stretch>
          </p:blipFill>
          <p:spPr>
            <a:xfrm>
              <a:off x="1061477" y="3995737"/>
              <a:ext cx="10210800" cy="1000125"/>
            </a:xfrm>
            <a:prstGeom prst="rect">
              <a:avLst/>
            </a:prstGeom>
          </p:spPr>
        </p:pic>
      </p:grpSp>
      <p:pic>
        <p:nvPicPr>
          <p:cNvPr id="8" name="Picture 7">
            <a:extLst>
              <a:ext uri="{FF2B5EF4-FFF2-40B4-BE49-F238E27FC236}">
                <a16:creationId xmlns:a16="http://schemas.microsoft.com/office/drawing/2014/main" id="{2D6308C4-CA90-C43A-87A2-90D025A29B59}"/>
              </a:ext>
            </a:extLst>
          </p:cNvPr>
          <p:cNvPicPr>
            <a:picLocks noChangeAspect="1"/>
          </p:cNvPicPr>
          <p:nvPr/>
        </p:nvPicPr>
        <p:blipFill>
          <a:blip r:embed="rId4"/>
          <a:stretch>
            <a:fillRect/>
          </a:stretch>
        </p:blipFill>
        <p:spPr>
          <a:xfrm>
            <a:off x="1052512" y="5272087"/>
            <a:ext cx="10258425" cy="790575"/>
          </a:xfrm>
          <a:prstGeom prst="rect">
            <a:avLst/>
          </a:prstGeom>
        </p:spPr>
      </p:pic>
      <p:grpSp>
        <p:nvGrpSpPr>
          <p:cNvPr id="13" name="Group 12">
            <a:extLst>
              <a:ext uri="{FF2B5EF4-FFF2-40B4-BE49-F238E27FC236}">
                <a16:creationId xmlns:a16="http://schemas.microsoft.com/office/drawing/2014/main" id="{1FDCF638-9D11-CF3E-76DE-94E524A2DC71}"/>
              </a:ext>
            </a:extLst>
          </p:cNvPr>
          <p:cNvGrpSpPr/>
          <p:nvPr/>
        </p:nvGrpSpPr>
        <p:grpSpPr>
          <a:xfrm>
            <a:off x="1228101" y="5566560"/>
            <a:ext cx="9950040" cy="55080"/>
            <a:chOff x="1228101" y="5566560"/>
            <a:chExt cx="9950040" cy="55080"/>
          </a:xfrm>
        </p:grpSpPr>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2BCB5CBA-D8F6-F390-F1D7-A350A10C177E}"/>
                    </a:ext>
                  </a:extLst>
                </p14:cNvPr>
                <p14:cNvContentPartPr/>
                <p14:nvPr/>
              </p14:nvContentPartPr>
              <p14:xfrm>
                <a:off x="1228101" y="5584920"/>
                <a:ext cx="4006440" cy="36720"/>
              </p14:xfrm>
            </p:contentPart>
          </mc:Choice>
          <mc:Fallback xmlns="">
            <p:pic>
              <p:nvPicPr>
                <p:cNvPr id="11" name="Ink 10">
                  <a:extLst>
                    <a:ext uri="{FF2B5EF4-FFF2-40B4-BE49-F238E27FC236}">
                      <a16:creationId xmlns:a16="http://schemas.microsoft.com/office/drawing/2014/main" id="{2BCB5CBA-D8F6-F390-F1D7-A350A10C177E}"/>
                    </a:ext>
                  </a:extLst>
                </p:cNvPr>
                <p:cNvPicPr/>
                <p:nvPr/>
              </p:nvPicPr>
              <p:blipFill>
                <a:blip r:embed="rId6"/>
                <a:stretch>
                  <a:fillRect/>
                </a:stretch>
              </p:blipFill>
              <p:spPr>
                <a:xfrm>
                  <a:off x="1174101" y="5476920"/>
                  <a:ext cx="41140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DC8ABC55-73B8-A9A8-1E1A-E2FAD4A3E583}"/>
                    </a:ext>
                  </a:extLst>
                </p14:cNvPr>
                <p14:cNvContentPartPr/>
                <p14:nvPr/>
              </p14:nvContentPartPr>
              <p14:xfrm>
                <a:off x="10282461" y="5566560"/>
                <a:ext cx="895680" cy="45360"/>
              </p14:xfrm>
            </p:contentPart>
          </mc:Choice>
          <mc:Fallback xmlns="">
            <p:pic>
              <p:nvPicPr>
                <p:cNvPr id="12" name="Ink 11">
                  <a:extLst>
                    <a:ext uri="{FF2B5EF4-FFF2-40B4-BE49-F238E27FC236}">
                      <a16:creationId xmlns:a16="http://schemas.microsoft.com/office/drawing/2014/main" id="{DC8ABC55-73B8-A9A8-1E1A-E2FAD4A3E583}"/>
                    </a:ext>
                  </a:extLst>
                </p:cNvPr>
                <p:cNvPicPr/>
                <p:nvPr/>
              </p:nvPicPr>
              <p:blipFill>
                <a:blip r:embed="rId8"/>
                <a:stretch>
                  <a:fillRect/>
                </a:stretch>
              </p:blipFill>
              <p:spPr>
                <a:xfrm>
                  <a:off x="10228461" y="5458920"/>
                  <a:ext cx="1003320" cy="261000"/>
                </a:xfrm>
                <a:prstGeom prst="rect">
                  <a:avLst/>
                </a:prstGeom>
              </p:spPr>
            </p:pic>
          </mc:Fallback>
        </mc:AlternateContent>
      </p:grpSp>
    </p:spTree>
    <p:extLst>
      <p:ext uri="{BB962C8B-B14F-4D97-AF65-F5344CB8AC3E}">
        <p14:creationId xmlns:p14="http://schemas.microsoft.com/office/powerpoint/2010/main" val="312203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5"/>
            <a:ext cx="12192000" cy="1900456"/>
          </a:xfrm>
          <a:prstGeom prst="rect">
            <a:avLst/>
          </a:prstGeom>
          <a:solidFill>
            <a:schemeClr val="tx2"/>
          </a:solidFill>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t>	</a:t>
            </a:r>
            <a:r>
              <a:rPr lang="en-NZ" dirty="0">
                <a:solidFill>
                  <a:schemeClr val="bg1"/>
                </a:solidFill>
              </a:rPr>
              <a:t>The Data</a:t>
            </a:r>
          </a:p>
        </p:txBody>
      </p:sp>
      <mc:AlternateContent xmlns:mc="http://schemas.openxmlformats.org/markup-compatibility/2006" xmlns:p14="http://schemas.microsoft.com/office/powerpoint/2010/main">
        <mc:Choice Requires="p14">
          <p:contentPart p14:bwMode="auto" r:id="rId2">
            <p14:nvContentPartPr>
              <p14:cNvPr id="35" name="Ink 34">
                <a:extLst>
                  <a:ext uri="{FF2B5EF4-FFF2-40B4-BE49-F238E27FC236}">
                    <a16:creationId xmlns:a16="http://schemas.microsoft.com/office/drawing/2014/main" id="{615CF8D9-BC01-B955-59C3-227A459E0F0D}"/>
                  </a:ext>
                </a:extLst>
              </p14:cNvPr>
              <p14:cNvContentPartPr/>
              <p14:nvPr/>
            </p14:nvContentPartPr>
            <p14:xfrm>
              <a:off x="6609930" y="6571680"/>
              <a:ext cx="170640" cy="10800"/>
            </p14:xfrm>
          </p:contentPart>
        </mc:Choice>
        <mc:Fallback xmlns="">
          <p:pic>
            <p:nvPicPr>
              <p:cNvPr id="35" name="Ink 34">
                <a:extLst>
                  <a:ext uri="{FF2B5EF4-FFF2-40B4-BE49-F238E27FC236}">
                    <a16:creationId xmlns:a16="http://schemas.microsoft.com/office/drawing/2014/main" id="{615CF8D9-BC01-B955-59C3-227A459E0F0D}"/>
                  </a:ext>
                </a:extLst>
              </p:cNvPr>
              <p:cNvPicPr/>
              <p:nvPr/>
            </p:nvPicPr>
            <p:blipFill>
              <a:blip r:embed="rId3"/>
              <a:stretch>
                <a:fillRect/>
              </a:stretch>
            </p:blipFill>
            <p:spPr>
              <a:xfrm>
                <a:off x="6556290" y="6463680"/>
                <a:ext cx="278280" cy="226440"/>
              </a:xfrm>
              <a:prstGeom prst="rect">
                <a:avLst/>
              </a:prstGeom>
            </p:spPr>
          </p:pic>
        </mc:Fallback>
      </mc:AlternateContent>
      <p:grpSp>
        <p:nvGrpSpPr>
          <p:cNvPr id="51" name="Group 50">
            <a:extLst>
              <a:ext uri="{FF2B5EF4-FFF2-40B4-BE49-F238E27FC236}">
                <a16:creationId xmlns:a16="http://schemas.microsoft.com/office/drawing/2014/main" id="{C0EA9F1D-4675-F951-378C-0738CE911BF1}"/>
              </a:ext>
            </a:extLst>
          </p:cNvPr>
          <p:cNvGrpSpPr/>
          <p:nvPr/>
        </p:nvGrpSpPr>
        <p:grpSpPr>
          <a:xfrm>
            <a:off x="6609930" y="6552960"/>
            <a:ext cx="4209120" cy="96840"/>
            <a:chOff x="6609930" y="6552960"/>
            <a:chExt cx="4209120" cy="96840"/>
          </a:xfrm>
        </p:grpSpPr>
        <mc:AlternateContent xmlns:mc="http://schemas.openxmlformats.org/markup-compatibility/2006" xmlns:p14="http://schemas.microsoft.com/office/powerpoint/2010/main">
          <mc:Choice Requires="p14">
            <p:contentPart p14:bwMode="auto" r:id="rId4">
              <p14:nvContentPartPr>
                <p14:cNvPr id="49" name="Ink 48">
                  <a:extLst>
                    <a:ext uri="{FF2B5EF4-FFF2-40B4-BE49-F238E27FC236}">
                      <a16:creationId xmlns:a16="http://schemas.microsoft.com/office/drawing/2014/main" id="{5E2386B4-761C-236C-775A-222A51690071}"/>
                    </a:ext>
                  </a:extLst>
                </p14:cNvPr>
                <p14:cNvContentPartPr/>
                <p14:nvPr/>
              </p14:nvContentPartPr>
              <p14:xfrm>
                <a:off x="6609930" y="6552960"/>
                <a:ext cx="151560" cy="360"/>
              </p14:xfrm>
            </p:contentPart>
          </mc:Choice>
          <mc:Fallback xmlns="">
            <p:pic>
              <p:nvPicPr>
                <p:cNvPr id="49" name="Ink 48">
                  <a:extLst>
                    <a:ext uri="{FF2B5EF4-FFF2-40B4-BE49-F238E27FC236}">
                      <a16:creationId xmlns:a16="http://schemas.microsoft.com/office/drawing/2014/main" id="{5E2386B4-761C-236C-775A-222A51690071}"/>
                    </a:ext>
                  </a:extLst>
                </p:cNvPr>
                <p:cNvPicPr/>
                <p:nvPr/>
              </p:nvPicPr>
              <p:blipFill>
                <a:blip r:embed="rId5"/>
                <a:stretch>
                  <a:fillRect/>
                </a:stretch>
              </p:blipFill>
              <p:spPr>
                <a:xfrm>
                  <a:off x="6556290" y="6444960"/>
                  <a:ext cx="259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0" name="Ink 49">
                  <a:extLst>
                    <a:ext uri="{FF2B5EF4-FFF2-40B4-BE49-F238E27FC236}">
                      <a16:creationId xmlns:a16="http://schemas.microsoft.com/office/drawing/2014/main" id="{242ECCC0-C924-0454-7D7D-E3D3AFD00F3F}"/>
                    </a:ext>
                  </a:extLst>
                </p14:cNvPr>
                <p14:cNvContentPartPr/>
                <p14:nvPr/>
              </p14:nvContentPartPr>
              <p14:xfrm>
                <a:off x="10629330" y="6638640"/>
                <a:ext cx="189720" cy="11160"/>
              </p14:xfrm>
            </p:contentPart>
          </mc:Choice>
          <mc:Fallback xmlns="">
            <p:pic>
              <p:nvPicPr>
                <p:cNvPr id="50" name="Ink 49">
                  <a:extLst>
                    <a:ext uri="{FF2B5EF4-FFF2-40B4-BE49-F238E27FC236}">
                      <a16:creationId xmlns:a16="http://schemas.microsoft.com/office/drawing/2014/main" id="{242ECCC0-C924-0454-7D7D-E3D3AFD00F3F}"/>
                    </a:ext>
                  </a:extLst>
                </p:cNvPr>
                <p:cNvPicPr/>
                <p:nvPr/>
              </p:nvPicPr>
              <p:blipFill>
                <a:blip r:embed="rId7"/>
                <a:stretch>
                  <a:fillRect/>
                </a:stretch>
              </p:blipFill>
              <p:spPr>
                <a:xfrm>
                  <a:off x="10575690" y="6530640"/>
                  <a:ext cx="297360" cy="226800"/>
                </a:xfrm>
                <a:prstGeom prst="rect">
                  <a:avLst/>
                </a:prstGeom>
              </p:spPr>
            </p:pic>
          </mc:Fallback>
        </mc:AlternateContent>
      </p:grpSp>
      <p:pic>
        <p:nvPicPr>
          <p:cNvPr id="4" name="Picture 3">
            <a:extLst>
              <a:ext uri="{FF2B5EF4-FFF2-40B4-BE49-F238E27FC236}">
                <a16:creationId xmlns:a16="http://schemas.microsoft.com/office/drawing/2014/main" id="{8AADA274-9373-9631-C565-0CEEE2C3425A}"/>
              </a:ext>
            </a:extLst>
          </p:cNvPr>
          <p:cNvPicPr>
            <a:picLocks noChangeAspect="1"/>
          </p:cNvPicPr>
          <p:nvPr/>
        </p:nvPicPr>
        <p:blipFill>
          <a:blip r:embed="rId8"/>
          <a:stretch>
            <a:fillRect/>
          </a:stretch>
        </p:blipFill>
        <p:spPr>
          <a:xfrm>
            <a:off x="4033355" y="1312037"/>
            <a:ext cx="6785695" cy="5058978"/>
          </a:xfrm>
          <a:prstGeom prst="rect">
            <a:avLst/>
          </a:prstGeom>
        </p:spPr>
      </p:pic>
      <p:sp>
        <p:nvSpPr>
          <p:cNvPr id="3" name="TextBox 2">
            <a:extLst>
              <a:ext uri="{FF2B5EF4-FFF2-40B4-BE49-F238E27FC236}">
                <a16:creationId xmlns:a16="http://schemas.microsoft.com/office/drawing/2014/main" id="{C3CA6673-872B-9544-68E0-CB798CD18A90}"/>
              </a:ext>
            </a:extLst>
          </p:cNvPr>
          <p:cNvSpPr txBox="1"/>
          <p:nvPr/>
        </p:nvSpPr>
        <p:spPr>
          <a:xfrm>
            <a:off x="403412" y="2492189"/>
            <a:ext cx="3420680" cy="830997"/>
          </a:xfrm>
          <a:prstGeom prst="rect">
            <a:avLst/>
          </a:prstGeom>
          <a:noFill/>
        </p:spPr>
        <p:txBody>
          <a:bodyPr wrap="none" rtlCol="0">
            <a:spAutoFit/>
          </a:bodyPr>
          <a:lstStyle/>
          <a:p>
            <a:r>
              <a:rPr lang="en-NZ" sz="2400" dirty="0"/>
              <a:t>Last randomisation date:</a:t>
            </a:r>
          </a:p>
          <a:p>
            <a:r>
              <a:rPr lang="en-NZ" sz="2400" dirty="0"/>
              <a:t>May 2015</a:t>
            </a:r>
          </a:p>
        </p:txBody>
      </p:sp>
      <p:sp>
        <p:nvSpPr>
          <p:cNvPr id="5" name="TextBox 4">
            <a:extLst>
              <a:ext uri="{FF2B5EF4-FFF2-40B4-BE49-F238E27FC236}">
                <a16:creationId xmlns:a16="http://schemas.microsoft.com/office/drawing/2014/main" id="{199AC8D8-0F66-CA2A-4F24-B18476F30749}"/>
              </a:ext>
            </a:extLst>
          </p:cNvPr>
          <p:cNvSpPr txBox="1"/>
          <p:nvPr/>
        </p:nvSpPr>
        <p:spPr>
          <a:xfrm>
            <a:off x="403412" y="3841526"/>
            <a:ext cx="2331344" cy="830997"/>
          </a:xfrm>
          <a:prstGeom prst="rect">
            <a:avLst/>
          </a:prstGeom>
          <a:noFill/>
        </p:spPr>
        <p:txBody>
          <a:bodyPr wrap="none" rtlCol="0">
            <a:spAutoFit/>
          </a:bodyPr>
          <a:lstStyle/>
          <a:p>
            <a:r>
              <a:rPr lang="en-NZ" sz="2400" dirty="0"/>
              <a:t>End of follow-up:</a:t>
            </a:r>
          </a:p>
          <a:p>
            <a:r>
              <a:rPr lang="en-NZ" sz="2400" dirty="0"/>
              <a:t>May 2016</a:t>
            </a:r>
          </a:p>
        </p:txBody>
      </p:sp>
      <p:sp>
        <p:nvSpPr>
          <p:cNvPr id="6" name="TextBox 5">
            <a:extLst>
              <a:ext uri="{FF2B5EF4-FFF2-40B4-BE49-F238E27FC236}">
                <a16:creationId xmlns:a16="http://schemas.microsoft.com/office/drawing/2014/main" id="{76671412-E151-31A3-4920-8804AED080A9}"/>
              </a:ext>
            </a:extLst>
          </p:cNvPr>
          <p:cNvSpPr txBox="1"/>
          <p:nvPr/>
        </p:nvSpPr>
        <p:spPr>
          <a:xfrm>
            <a:off x="403412" y="4881432"/>
            <a:ext cx="2463688" cy="830997"/>
          </a:xfrm>
          <a:prstGeom prst="rect">
            <a:avLst/>
          </a:prstGeom>
          <a:noFill/>
        </p:spPr>
        <p:txBody>
          <a:bodyPr wrap="none" rtlCol="0">
            <a:spAutoFit/>
          </a:bodyPr>
          <a:lstStyle/>
          <a:p>
            <a:r>
              <a:rPr lang="en-NZ" sz="2400" dirty="0"/>
              <a:t>All data available:</a:t>
            </a:r>
          </a:p>
          <a:p>
            <a:r>
              <a:rPr lang="en-NZ" sz="2400" dirty="0"/>
              <a:t>January 2017</a:t>
            </a:r>
          </a:p>
        </p:txBody>
      </p:sp>
    </p:spTree>
    <p:extLst>
      <p:ext uri="{BB962C8B-B14F-4D97-AF65-F5344CB8AC3E}">
        <p14:creationId xmlns:p14="http://schemas.microsoft.com/office/powerpoint/2010/main" val="116144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5"/>
            <a:ext cx="12192000" cy="1900456"/>
          </a:xfrm>
          <a:prstGeom prst="rect">
            <a:avLst/>
          </a:prstGeom>
          <a:solidFill>
            <a:schemeClr val="tx2"/>
          </a:solidFill>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solidFill>
                  <a:schemeClr val="bg1"/>
                </a:solidFill>
              </a:rPr>
              <a:t>	Blind Review (January 2017)</a:t>
            </a:r>
          </a:p>
        </p:txBody>
      </p:sp>
      <p:sp>
        <p:nvSpPr>
          <p:cNvPr id="2" name="TextBox 1">
            <a:extLst>
              <a:ext uri="{FF2B5EF4-FFF2-40B4-BE49-F238E27FC236}">
                <a16:creationId xmlns:a16="http://schemas.microsoft.com/office/drawing/2014/main" id="{3BE30554-1D18-D027-50F9-D0BFA2983F63}"/>
              </a:ext>
            </a:extLst>
          </p:cNvPr>
          <p:cNvSpPr txBox="1"/>
          <p:nvPr/>
        </p:nvSpPr>
        <p:spPr>
          <a:xfrm>
            <a:off x="1981205" y="2232212"/>
            <a:ext cx="9152965" cy="1569660"/>
          </a:xfrm>
          <a:prstGeom prst="rect">
            <a:avLst/>
          </a:prstGeom>
          <a:noFill/>
        </p:spPr>
        <p:txBody>
          <a:bodyPr wrap="square" rtlCol="0">
            <a:spAutoFit/>
          </a:bodyPr>
          <a:lstStyle/>
          <a:p>
            <a:pPr marL="285750" indent="-285750">
              <a:buFont typeface="Arial" panose="020B0604020202020204" pitchFamily="34" charset="0"/>
              <a:buChar char="•"/>
            </a:pPr>
            <a:r>
              <a:rPr lang="en-NZ" sz="2400" dirty="0"/>
              <a:t>Several outcomes longitudinally collected within periods </a:t>
            </a:r>
          </a:p>
          <a:p>
            <a:pPr marL="742950" lvl="1" indent="-285750">
              <a:buFont typeface="Arial" panose="020B0604020202020204" pitchFamily="34" charset="0"/>
              <a:buChar char="•"/>
            </a:pPr>
            <a:r>
              <a:rPr lang="en-NZ" sz="2400" dirty="0"/>
              <a:t>FEV</a:t>
            </a:r>
            <a:r>
              <a:rPr lang="en-NZ" sz="2400" baseline="-25000" dirty="0"/>
              <a:t>1</a:t>
            </a:r>
            <a:r>
              <a:rPr lang="en-NZ" sz="2400" dirty="0"/>
              <a:t>, FVC</a:t>
            </a:r>
          </a:p>
          <a:p>
            <a:pPr marL="742950" lvl="1" indent="-285750">
              <a:buFont typeface="Arial" panose="020B0604020202020204" pitchFamily="34" charset="0"/>
              <a:buChar char="•"/>
            </a:pPr>
            <a:r>
              <a:rPr lang="en-NZ" sz="2400" dirty="0"/>
              <a:t>measures of </a:t>
            </a:r>
            <a:r>
              <a:rPr lang="en-NZ" sz="2400" dirty="0" err="1"/>
              <a:t>HRQoL</a:t>
            </a:r>
            <a:endParaRPr lang="en-NZ" sz="2400" dirty="0"/>
          </a:p>
          <a:p>
            <a:pPr marL="285750" indent="-285750">
              <a:buFont typeface="Arial" panose="020B0604020202020204" pitchFamily="34" charset="0"/>
              <a:buChar char="•"/>
            </a:pPr>
            <a:r>
              <a:rPr lang="en-NZ" sz="2400" dirty="0"/>
              <a:t>Find a reasonable covariance structure with masked allocation</a:t>
            </a:r>
          </a:p>
        </p:txBody>
      </p:sp>
      <p:grpSp>
        <p:nvGrpSpPr>
          <p:cNvPr id="3" name="Group 2">
            <a:extLst>
              <a:ext uri="{FF2B5EF4-FFF2-40B4-BE49-F238E27FC236}">
                <a16:creationId xmlns:a16="http://schemas.microsoft.com/office/drawing/2014/main" id="{D624E178-6B44-FE80-4D7C-8EE3E7542C34}"/>
              </a:ext>
            </a:extLst>
          </p:cNvPr>
          <p:cNvGrpSpPr/>
          <p:nvPr/>
        </p:nvGrpSpPr>
        <p:grpSpPr>
          <a:xfrm>
            <a:off x="2703538" y="4230503"/>
            <a:ext cx="8757924" cy="226268"/>
            <a:chOff x="2703538" y="4230503"/>
            <a:chExt cx="8757924" cy="226268"/>
          </a:xfrm>
        </p:grpSpPr>
        <p:cxnSp>
          <p:nvCxnSpPr>
            <p:cNvPr id="7" name="Straight Connector 6">
              <a:extLst>
                <a:ext uri="{FF2B5EF4-FFF2-40B4-BE49-F238E27FC236}">
                  <a16:creationId xmlns:a16="http://schemas.microsoft.com/office/drawing/2014/main" id="{C1339AB4-5741-E66B-86E3-6A692979EA0E}"/>
                </a:ext>
              </a:extLst>
            </p:cNvPr>
            <p:cNvCxnSpPr>
              <a:cxnSpLocks/>
              <a:stCxn id="8" idx="3"/>
              <a:endCxn id="9" idx="1"/>
            </p:cNvCxnSpPr>
            <p:nvPr/>
          </p:nvCxnSpPr>
          <p:spPr>
            <a:xfrm flipV="1">
              <a:off x="6276463" y="4343637"/>
              <a:ext cx="1612074" cy="1"/>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C2B734A3-2C03-9C69-67CE-220C95E127CD}"/>
                </a:ext>
              </a:extLst>
            </p:cNvPr>
            <p:cNvSpPr/>
            <p:nvPr/>
          </p:nvSpPr>
          <p:spPr>
            <a:xfrm>
              <a:off x="2703538" y="4230504"/>
              <a:ext cx="3572925" cy="226267"/>
            </a:xfrm>
            <a:prstGeom prst="roundRect">
              <a:avLst/>
            </a:prstGeom>
            <a:solidFill>
              <a:schemeClr val="accent5">
                <a:lumMod val="75000"/>
              </a:schemeClr>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Rounded Corners 8">
              <a:extLst>
                <a:ext uri="{FF2B5EF4-FFF2-40B4-BE49-F238E27FC236}">
                  <a16:creationId xmlns:a16="http://schemas.microsoft.com/office/drawing/2014/main" id="{7F97E71E-CFB5-6516-5E4A-5CFE54CD2E42}"/>
                </a:ext>
              </a:extLst>
            </p:cNvPr>
            <p:cNvSpPr/>
            <p:nvPr/>
          </p:nvSpPr>
          <p:spPr>
            <a:xfrm>
              <a:off x="7888537" y="4230503"/>
              <a:ext cx="3572925" cy="226267"/>
            </a:xfrm>
            <a:prstGeom prst="roundRect">
              <a:avLst/>
            </a:prstGeom>
            <a:solidFill>
              <a:schemeClr val="accent6">
                <a:lumMod val="75000"/>
              </a:schemeClr>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0" name="Group 9">
            <a:extLst>
              <a:ext uri="{FF2B5EF4-FFF2-40B4-BE49-F238E27FC236}">
                <a16:creationId xmlns:a16="http://schemas.microsoft.com/office/drawing/2014/main" id="{873DB967-120A-63A8-6C9E-482AD14DEBCE}"/>
              </a:ext>
            </a:extLst>
          </p:cNvPr>
          <p:cNvGrpSpPr/>
          <p:nvPr/>
        </p:nvGrpSpPr>
        <p:grpSpPr>
          <a:xfrm>
            <a:off x="1219917" y="5390337"/>
            <a:ext cx="10476033" cy="403169"/>
            <a:chOff x="-44109" y="5990977"/>
            <a:chExt cx="10476033" cy="403169"/>
          </a:xfrm>
        </p:grpSpPr>
        <p:sp>
          <p:nvSpPr>
            <p:cNvPr id="11" name="TextBox 10">
              <a:extLst>
                <a:ext uri="{FF2B5EF4-FFF2-40B4-BE49-F238E27FC236}">
                  <a16:creationId xmlns:a16="http://schemas.microsoft.com/office/drawing/2014/main" id="{21E3D137-09CE-5FB7-6551-DE94E5BC52E5}"/>
                </a:ext>
              </a:extLst>
            </p:cNvPr>
            <p:cNvSpPr txBox="1"/>
            <p:nvPr/>
          </p:nvSpPr>
          <p:spPr>
            <a:xfrm>
              <a:off x="-44109" y="6024814"/>
              <a:ext cx="724173" cy="369332"/>
            </a:xfrm>
            <a:prstGeom prst="rect">
              <a:avLst/>
            </a:prstGeom>
            <a:noFill/>
          </p:spPr>
          <p:txBody>
            <a:bodyPr wrap="none" rtlCol="0">
              <a:spAutoFit/>
            </a:bodyPr>
            <a:lstStyle/>
            <a:p>
              <a:r>
                <a:rPr lang="en-NZ" dirty="0"/>
                <a:t>Week</a:t>
              </a:r>
            </a:p>
          </p:txBody>
        </p:sp>
        <p:cxnSp>
          <p:nvCxnSpPr>
            <p:cNvPr id="12" name="Straight Connector 11">
              <a:extLst>
                <a:ext uri="{FF2B5EF4-FFF2-40B4-BE49-F238E27FC236}">
                  <a16:creationId xmlns:a16="http://schemas.microsoft.com/office/drawing/2014/main" id="{2EAE4294-E185-40E3-65F4-A87FEA72E5AC}"/>
                </a:ext>
              </a:extLst>
            </p:cNvPr>
            <p:cNvCxnSpPr>
              <a:cxnSpLocks/>
            </p:cNvCxnSpPr>
            <p:nvPr/>
          </p:nvCxnSpPr>
          <p:spPr>
            <a:xfrm>
              <a:off x="797859" y="5990977"/>
              <a:ext cx="952449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7068AD-1DDE-B186-63C8-DBADE8ADE092}"/>
                </a:ext>
              </a:extLst>
            </p:cNvPr>
            <p:cNvSpPr txBox="1"/>
            <p:nvPr/>
          </p:nvSpPr>
          <p:spPr>
            <a:xfrm>
              <a:off x="1413855" y="6024814"/>
              <a:ext cx="367811" cy="369332"/>
            </a:xfrm>
            <a:prstGeom prst="rect">
              <a:avLst/>
            </a:prstGeom>
            <a:noFill/>
          </p:spPr>
          <p:txBody>
            <a:bodyPr wrap="square" rtlCol="0">
              <a:spAutoFit/>
            </a:bodyPr>
            <a:lstStyle/>
            <a:p>
              <a:r>
                <a:rPr lang="en-NZ" dirty="0">
                  <a:solidFill>
                    <a:srgbClr val="002060"/>
                  </a:solidFill>
                </a:rPr>
                <a:t>0</a:t>
              </a:r>
            </a:p>
          </p:txBody>
        </p:sp>
        <p:sp>
          <p:nvSpPr>
            <p:cNvPr id="14" name="TextBox 13">
              <a:extLst>
                <a:ext uri="{FF2B5EF4-FFF2-40B4-BE49-F238E27FC236}">
                  <a16:creationId xmlns:a16="http://schemas.microsoft.com/office/drawing/2014/main" id="{218BD26A-2597-E58E-7DBB-562AC6FE841C}"/>
                </a:ext>
              </a:extLst>
            </p:cNvPr>
            <p:cNvSpPr txBox="1"/>
            <p:nvPr/>
          </p:nvSpPr>
          <p:spPr>
            <a:xfrm>
              <a:off x="1984273" y="6024814"/>
              <a:ext cx="367811" cy="369332"/>
            </a:xfrm>
            <a:prstGeom prst="rect">
              <a:avLst/>
            </a:prstGeom>
            <a:noFill/>
          </p:spPr>
          <p:txBody>
            <a:bodyPr wrap="square" rtlCol="0">
              <a:spAutoFit/>
            </a:bodyPr>
            <a:lstStyle/>
            <a:p>
              <a:r>
                <a:rPr lang="en-NZ" dirty="0">
                  <a:solidFill>
                    <a:srgbClr val="002060"/>
                  </a:solidFill>
                </a:rPr>
                <a:t>4</a:t>
              </a:r>
            </a:p>
          </p:txBody>
        </p:sp>
        <p:sp>
          <p:nvSpPr>
            <p:cNvPr id="15" name="TextBox 14">
              <a:extLst>
                <a:ext uri="{FF2B5EF4-FFF2-40B4-BE49-F238E27FC236}">
                  <a16:creationId xmlns:a16="http://schemas.microsoft.com/office/drawing/2014/main" id="{4DC07447-EB59-48C7-B5A1-0239B383EC2B}"/>
                </a:ext>
              </a:extLst>
            </p:cNvPr>
            <p:cNvSpPr txBox="1"/>
            <p:nvPr/>
          </p:nvSpPr>
          <p:spPr>
            <a:xfrm>
              <a:off x="3056649" y="6024814"/>
              <a:ext cx="468976" cy="369332"/>
            </a:xfrm>
            <a:prstGeom prst="rect">
              <a:avLst/>
            </a:prstGeom>
            <a:noFill/>
          </p:spPr>
          <p:txBody>
            <a:bodyPr wrap="square" rtlCol="0">
              <a:spAutoFit/>
            </a:bodyPr>
            <a:lstStyle/>
            <a:p>
              <a:r>
                <a:rPr lang="en-NZ" dirty="0">
                  <a:solidFill>
                    <a:srgbClr val="002060"/>
                  </a:solidFill>
                </a:rPr>
                <a:t>13</a:t>
              </a:r>
            </a:p>
          </p:txBody>
        </p:sp>
        <p:sp>
          <p:nvSpPr>
            <p:cNvPr id="16" name="TextBox 15">
              <a:extLst>
                <a:ext uri="{FF2B5EF4-FFF2-40B4-BE49-F238E27FC236}">
                  <a16:creationId xmlns:a16="http://schemas.microsoft.com/office/drawing/2014/main" id="{A3A5587C-ACC9-12B4-01A4-38DF0B6E2283}"/>
                </a:ext>
              </a:extLst>
            </p:cNvPr>
            <p:cNvSpPr txBox="1"/>
            <p:nvPr/>
          </p:nvSpPr>
          <p:spPr>
            <a:xfrm>
              <a:off x="4792530" y="6024814"/>
              <a:ext cx="468976" cy="369332"/>
            </a:xfrm>
            <a:prstGeom prst="rect">
              <a:avLst/>
            </a:prstGeom>
            <a:noFill/>
          </p:spPr>
          <p:txBody>
            <a:bodyPr wrap="square" rtlCol="0">
              <a:spAutoFit/>
            </a:bodyPr>
            <a:lstStyle/>
            <a:p>
              <a:r>
                <a:rPr lang="en-NZ" dirty="0">
                  <a:solidFill>
                    <a:srgbClr val="002060"/>
                  </a:solidFill>
                </a:rPr>
                <a:t>26</a:t>
              </a:r>
            </a:p>
          </p:txBody>
        </p:sp>
        <p:sp>
          <p:nvSpPr>
            <p:cNvPr id="17" name="TextBox 16">
              <a:extLst>
                <a:ext uri="{FF2B5EF4-FFF2-40B4-BE49-F238E27FC236}">
                  <a16:creationId xmlns:a16="http://schemas.microsoft.com/office/drawing/2014/main" id="{92F69DCC-45F6-88A9-0951-5D31F04703EF}"/>
                </a:ext>
              </a:extLst>
            </p:cNvPr>
            <p:cNvSpPr txBox="1"/>
            <p:nvPr/>
          </p:nvSpPr>
          <p:spPr>
            <a:xfrm>
              <a:off x="6390023" y="6024814"/>
              <a:ext cx="468976" cy="369332"/>
            </a:xfrm>
            <a:prstGeom prst="rect">
              <a:avLst/>
            </a:prstGeom>
            <a:noFill/>
          </p:spPr>
          <p:txBody>
            <a:bodyPr wrap="square" rtlCol="0">
              <a:spAutoFit/>
            </a:bodyPr>
            <a:lstStyle/>
            <a:p>
              <a:r>
                <a:rPr lang="en-NZ" dirty="0">
                  <a:solidFill>
                    <a:srgbClr val="002060"/>
                  </a:solidFill>
                </a:rPr>
                <a:t>30</a:t>
              </a:r>
            </a:p>
          </p:txBody>
        </p:sp>
        <p:sp>
          <p:nvSpPr>
            <p:cNvPr id="18" name="TextBox 17">
              <a:extLst>
                <a:ext uri="{FF2B5EF4-FFF2-40B4-BE49-F238E27FC236}">
                  <a16:creationId xmlns:a16="http://schemas.microsoft.com/office/drawing/2014/main" id="{69CD4687-3620-4444-F582-F7AEB7707BD2}"/>
                </a:ext>
              </a:extLst>
            </p:cNvPr>
            <p:cNvSpPr txBox="1"/>
            <p:nvPr/>
          </p:nvSpPr>
          <p:spPr>
            <a:xfrm>
              <a:off x="7094588" y="6024814"/>
              <a:ext cx="468976" cy="369332"/>
            </a:xfrm>
            <a:prstGeom prst="rect">
              <a:avLst/>
            </a:prstGeom>
            <a:noFill/>
          </p:spPr>
          <p:txBody>
            <a:bodyPr wrap="square" rtlCol="0">
              <a:spAutoFit/>
            </a:bodyPr>
            <a:lstStyle/>
            <a:p>
              <a:r>
                <a:rPr lang="en-NZ" dirty="0">
                  <a:solidFill>
                    <a:srgbClr val="002060"/>
                  </a:solidFill>
                </a:rPr>
                <a:t>34</a:t>
              </a:r>
            </a:p>
          </p:txBody>
        </p:sp>
        <p:sp>
          <p:nvSpPr>
            <p:cNvPr id="19" name="TextBox 18">
              <a:extLst>
                <a:ext uri="{FF2B5EF4-FFF2-40B4-BE49-F238E27FC236}">
                  <a16:creationId xmlns:a16="http://schemas.microsoft.com/office/drawing/2014/main" id="{124307C9-286C-8ADA-D86D-53DBF82CF5C0}"/>
                </a:ext>
              </a:extLst>
            </p:cNvPr>
            <p:cNvSpPr txBox="1"/>
            <p:nvPr/>
          </p:nvSpPr>
          <p:spPr>
            <a:xfrm>
              <a:off x="8172388" y="6024814"/>
              <a:ext cx="468976" cy="369332"/>
            </a:xfrm>
            <a:prstGeom prst="rect">
              <a:avLst/>
            </a:prstGeom>
            <a:noFill/>
          </p:spPr>
          <p:txBody>
            <a:bodyPr wrap="square" rtlCol="0">
              <a:spAutoFit/>
            </a:bodyPr>
            <a:lstStyle/>
            <a:p>
              <a:r>
                <a:rPr lang="en-NZ" dirty="0">
                  <a:solidFill>
                    <a:srgbClr val="002060"/>
                  </a:solidFill>
                </a:rPr>
                <a:t>43</a:t>
              </a:r>
            </a:p>
          </p:txBody>
        </p:sp>
        <p:sp>
          <p:nvSpPr>
            <p:cNvPr id="20" name="TextBox 19">
              <a:extLst>
                <a:ext uri="{FF2B5EF4-FFF2-40B4-BE49-F238E27FC236}">
                  <a16:creationId xmlns:a16="http://schemas.microsoft.com/office/drawing/2014/main" id="{6F8EDB4A-E263-4383-E6B4-E6CFE681253F}"/>
                </a:ext>
              </a:extLst>
            </p:cNvPr>
            <p:cNvSpPr txBox="1"/>
            <p:nvPr/>
          </p:nvSpPr>
          <p:spPr>
            <a:xfrm>
              <a:off x="9962948" y="6024814"/>
              <a:ext cx="468976" cy="369332"/>
            </a:xfrm>
            <a:prstGeom prst="rect">
              <a:avLst/>
            </a:prstGeom>
            <a:noFill/>
          </p:spPr>
          <p:txBody>
            <a:bodyPr wrap="square" rtlCol="0">
              <a:spAutoFit/>
            </a:bodyPr>
            <a:lstStyle/>
            <a:p>
              <a:r>
                <a:rPr lang="en-NZ" dirty="0">
                  <a:solidFill>
                    <a:srgbClr val="002060"/>
                  </a:solidFill>
                </a:rPr>
                <a:t>56</a:t>
              </a:r>
            </a:p>
          </p:txBody>
        </p:sp>
      </p:grpSp>
      <p:sp>
        <p:nvSpPr>
          <p:cNvPr id="23" name="TextBox 22">
            <a:extLst>
              <a:ext uri="{FF2B5EF4-FFF2-40B4-BE49-F238E27FC236}">
                <a16:creationId xmlns:a16="http://schemas.microsoft.com/office/drawing/2014/main" id="{AEA20993-B368-FB0E-5A47-661DC4089470}"/>
              </a:ext>
            </a:extLst>
          </p:cNvPr>
          <p:cNvSpPr txBox="1"/>
          <p:nvPr/>
        </p:nvSpPr>
        <p:spPr>
          <a:xfrm>
            <a:off x="1971540" y="5424174"/>
            <a:ext cx="497809" cy="369332"/>
          </a:xfrm>
          <a:prstGeom prst="rect">
            <a:avLst/>
          </a:prstGeom>
          <a:noFill/>
        </p:spPr>
        <p:txBody>
          <a:bodyPr wrap="square" rtlCol="0">
            <a:spAutoFit/>
          </a:bodyPr>
          <a:lstStyle/>
          <a:p>
            <a:r>
              <a:rPr lang="en-NZ" dirty="0">
                <a:solidFill>
                  <a:srgbClr val="002060"/>
                </a:solidFill>
              </a:rPr>
              <a:t>-4</a:t>
            </a:r>
          </a:p>
        </p:txBody>
      </p:sp>
      <p:grpSp>
        <p:nvGrpSpPr>
          <p:cNvPr id="4" name="Group 3">
            <a:extLst>
              <a:ext uri="{FF2B5EF4-FFF2-40B4-BE49-F238E27FC236}">
                <a16:creationId xmlns:a16="http://schemas.microsoft.com/office/drawing/2014/main" id="{E1C57286-71F6-6A7B-DD90-16E09B56A06A}"/>
              </a:ext>
            </a:extLst>
          </p:cNvPr>
          <p:cNvGrpSpPr/>
          <p:nvPr/>
        </p:nvGrpSpPr>
        <p:grpSpPr>
          <a:xfrm>
            <a:off x="919445" y="4625414"/>
            <a:ext cx="10834404" cy="646331"/>
            <a:chOff x="919445" y="4625414"/>
            <a:chExt cx="10834404" cy="646331"/>
          </a:xfrm>
        </p:grpSpPr>
        <p:sp>
          <p:nvSpPr>
            <p:cNvPr id="24" name="TextBox 23">
              <a:extLst>
                <a:ext uri="{FF2B5EF4-FFF2-40B4-BE49-F238E27FC236}">
                  <a16:creationId xmlns:a16="http://schemas.microsoft.com/office/drawing/2014/main" id="{6F3EF19B-4998-CCDB-889D-30A482019C1E}"/>
                </a:ext>
              </a:extLst>
            </p:cNvPr>
            <p:cNvSpPr txBox="1"/>
            <p:nvPr/>
          </p:nvSpPr>
          <p:spPr>
            <a:xfrm>
              <a:off x="919445" y="4625414"/>
              <a:ext cx="1172693" cy="646331"/>
            </a:xfrm>
            <a:prstGeom prst="rect">
              <a:avLst/>
            </a:prstGeom>
            <a:noFill/>
          </p:spPr>
          <p:txBody>
            <a:bodyPr wrap="none" rtlCol="0">
              <a:spAutoFit/>
            </a:bodyPr>
            <a:lstStyle/>
            <a:p>
              <a:pPr algn="r"/>
              <a:r>
                <a:rPr lang="en-NZ" dirty="0"/>
                <a:t>Treatment</a:t>
              </a:r>
            </a:p>
            <a:p>
              <a:pPr algn="r"/>
              <a:r>
                <a:rPr lang="en-NZ" dirty="0"/>
                <a:t>level  </a:t>
              </a:r>
            </a:p>
          </p:txBody>
        </p:sp>
        <p:sp>
          <p:nvSpPr>
            <p:cNvPr id="25" name="TextBox 24">
              <a:extLst>
                <a:ext uri="{FF2B5EF4-FFF2-40B4-BE49-F238E27FC236}">
                  <a16:creationId xmlns:a16="http://schemas.microsoft.com/office/drawing/2014/main" id="{BF498101-3753-46CD-C772-D83F2363459F}"/>
                </a:ext>
              </a:extLst>
            </p:cNvPr>
            <p:cNvSpPr txBox="1"/>
            <p:nvPr/>
          </p:nvSpPr>
          <p:spPr>
            <a:xfrm>
              <a:off x="2061885" y="4733891"/>
              <a:ext cx="437940" cy="369332"/>
            </a:xfrm>
            <a:prstGeom prst="rect">
              <a:avLst/>
            </a:prstGeom>
            <a:noFill/>
          </p:spPr>
          <p:txBody>
            <a:bodyPr wrap="none" rtlCol="0">
              <a:spAutoFit/>
            </a:bodyPr>
            <a:lstStyle/>
            <a:p>
              <a:r>
                <a:rPr lang="en-NZ" dirty="0">
                  <a:solidFill>
                    <a:schemeClr val="bg1">
                      <a:lumMod val="50000"/>
                    </a:schemeClr>
                  </a:solidFill>
                </a:rPr>
                <a:t>BL</a:t>
              </a:r>
              <a:endParaRPr lang="en-NZ" baseline="-25000" dirty="0">
                <a:solidFill>
                  <a:schemeClr val="bg1">
                    <a:lumMod val="50000"/>
                  </a:schemeClr>
                </a:solidFill>
              </a:endParaRPr>
            </a:p>
          </p:txBody>
        </p:sp>
        <p:sp>
          <p:nvSpPr>
            <p:cNvPr id="26" name="TextBox 25">
              <a:extLst>
                <a:ext uri="{FF2B5EF4-FFF2-40B4-BE49-F238E27FC236}">
                  <a16:creationId xmlns:a16="http://schemas.microsoft.com/office/drawing/2014/main" id="{50B20702-0F61-EF1A-FDCF-F149CAC006AB}"/>
                </a:ext>
              </a:extLst>
            </p:cNvPr>
            <p:cNvSpPr txBox="1"/>
            <p:nvPr/>
          </p:nvSpPr>
          <p:spPr>
            <a:xfrm>
              <a:off x="2642816" y="4733891"/>
              <a:ext cx="437940" cy="369332"/>
            </a:xfrm>
            <a:prstGeom prst="rect">
              <a:avLst/>
            </a:prstGeom>
            <a:noFill/>
          </p:spPr>
          <p:txBody>
            <a:bodyPr wrap="none" rtlCol="0">
              <a:spAutoFit/>
            </a:bodyPr>
            <a:lstStyle>
              <a:defPPr>
                <a:defRPr lang="en-US"/>
              </a:defPPr>
              <a:lvl1pPr>
                <a:defRPr>
                  <a:solidFill>
                    <a:schemeClr val="bg1">
                      <a:lumMod val="50000"/>
                    </a:schemeClr>
                  </a:solidFill>
                </a:defRPr>
              </a:lvl1pPr>
            </a:lstStyle>
            <a:p>
              <a:r>
                <a:rPr lang="en-NZ" dirty="0"/>
                <a:t>BL</a:t>
              </a:r>
              <a:endParaRPr lang="en-NZ" baseline="-25000" dirty="0"/>
            </a:p>
          </p:txBody>
        </p:sp>
        <p:sp>
          <p:nvSpPr>
            <p:cNvPr id="27" name="TextBox 26">
              <a:extLst>
                <a:ext uri="{FF2B5EF4-FFF2-40B4-BE49-F238E27FC236}">
                  <a16:creationId xmlns:a16="http://schemas.microsoft.com/office/drawing/2014/main" id="{B13BCB30-1CFD-0BE8-A756-157CE177E212}"/>
                </a:ext>
              </a:extLst>
            </p:cNvPr>
            <p:cNvSpPr txBox="1"/>
            <p:nvPr/>
          </p:nvSpPr>
          <p:spPr>
            <a:xfrm>
              <a:off x="3197204" y="4733891"/>
              <a:ext cx="518091" cy="369332"/>
            </a:xfrm>
            <a:prstGeom prst="rect">
              <a:avLst/>
            </a:prstGeom>
            <a:noFill/>
          </p:spPr>
          <p:txBody>
            <a:bodyPr wrap="none" rtlCol="0">
              <a:spAutoFit/>
            </a:bodyPr>
            <a:lstStyle>
              <a:defPPr>
                <a:defRPr lang="en-US"/>
              </a:defPPr>
              <a:lvl1pPr>
                <a:defRPr>
                  <a:solidFill>
                    <a:schemeClr val="bg1">
                      <a:lumMod val="50000"/>
                    </a:schemeClr>
                  </a:solidFill>
                </a:defRPr>
              </a:lvl1pPr>
            </a:lstStyle>
            <a:p>
              <a:r>
                <a:rPr lang="en-NZ" dirty="0" err="1">
                  <a:solidFill>
                    <a:schemeClr val="accent5">
                      <a:lumMod val="75000"/>
                    </a:schemeClr>
                  </a:solidFill>
                </a:rPr>
                <a:t>TxA</a:t>
              </a:r>
              <a:endParaRPr lang="en-NZ" baseline="-25000" dirty="0">
                <a:solidFill>
                  <a:schemeClr val="accent5">
                    <a:lumMod val="75000"/>
                  </a:schemeClr>
                </a:solidFill>
              </a:endParaRPr>
            </a:p>
          </p:txBody>
        </p:sp>
        <p:sp>
          <p:nvSpPr>
            <p:cNvPr id="28" name="TextBox 27">
              <a:extLst>
                <a:ext uri="{FF2B5EF4-FFF2-40B4-BE49-F238E27FC236}">
                  <a16:creationId xmlns:a16="http://schemas.microsoft.com/office/drawing/2014/main" id="{D242F2BA-3A57-E683-4A85-87DA7A62DEDD}"/>
                </a:ext>
              </a:extLst>
            </p:cNvPr>
            <p:cNvSpPr txBox="1"/>
            <p:nvPr/>
          </p:nvSpPr>
          <p:spPr>
            <a:xfrm>
              <a:off x="4319651" y="4733891"/>
              <a:ext cx="518091" cy="369332"/>
            </a:xfrm>
            <a:prstGeom prst="rect">
              <a:avLst/>
            </a:prstGeom>
            <a:noFill/>
          </p:spPr>
          <p:txBody>
            <a:bodyPr wrap="none" rtlCol="0">
              <a:spAutoFit/>
            </a:bodyPr>
            <a:lstStyle>
              <a:defPPr>
                <a:defRPr lang="en-US"/>
              </a:defPPr>
              <a:lvl1pPr>
                <a:defRPr>
                  <a:solidFill>
                    <a:schemeClr val="accent5">
                      <a:lumMod val="75000"/>
                    </a:schemeClr>
                  </a:solidFill>
                </a:defRPr>
              </a:lvl1pPr>
            </a:lstStyle>
            <a:p>
              <a:r>
                <a:rPr lang="en-NZ" dirty="0" err="1"/>
                <a:t>TxA</a:t>
              </a:r>
              <a:endParaRPr lang="en-NZ" dirty="0"/>
            </a:p>
          </p:txBody>
        </p:sp>
        <p:sp>
          <p:nvSpPr>
            <p:cNvPr id="29" name="TextBox 28">
              <a:extLst>
                <a:ext uri="{FF2B5EF4-FFF2-40B4-BE49-F238E27FC236}">
                  <a16:creationId xmlns:a16="http://schemas.microsoft.com/office/drawing/2014/main" id="{DA75D69C-D770-6003-B8D5-31A2F3AD8F51}"/>
                </a:ext>
              </a:extLst>
            </p:cNvPr>
            <p:cNvSpPr txBox="1"/>
            <p:nvPr/>
          </p:nvSpPr>
          <p:spPr>
            <a:xfrm>
              <a:off x="6056556" y="4733891"/>
              <a:ext cx="534121" cy="369332"/>
            </a:xfrm>
            <a:prstGeom prst="rect">
              <a:avLst/>
            </a:prstGeom>
            <a:noFill/>
          </p:spPr>
          <p:txBody>
            <a:bodyPr wrap="none" rtlCol="0">
              <a:spAutoFit/>
            </a:bodyPr>
            <a:lstStyle>
              <a:defPPr>
                <a:defRPr lang="en-US"/>
              </a:defPPr>
              <a:lvl1pPr>
                <a:defRPr>
                  <a:solidFill>
                    <a:schemeClr val="accent5">
                      <a:lumMod val="75000"/>
                    </a:schemeClr>
                  </a:solidFill>
                </a:defRPr>
              </a:lvl1pPr>
            </a:lstStyle>
            <a:p>
              <a:r>
                <a:rPr lang="en-NZ" dirty="0" err="1"/>
                <a:t>TxA</a:t>
              </a:r>
              <a:endParaRPr lang="en-NZ" dirty="0"/>
            </a:p>
          </p:txBody>
        </p:sp>
        <p:sp>
          <p:nvSpPr>
            <p:cNvPr id="30" name="TextBox 29">
              <a:extLst>
                <a:ext uri="{FF2B5EF4-FFF2-40B4-BE49-F238E27FC236}">
                  <a16:creationId xmlns:a16="http://schemas.microsoft.com/office/drawing/2014/main" id="{BA4C6C01-0FDE-AECB-3F1C-937A772FE89C}"/>
                </a:ext>
              </a:extLst>
            </p:cNvPr>
            <p:cNvSpPr txBox="1"/>
            <p:nvPr/>
          </p:nvSpPr>
          <p:spPr>
            <a:xfrm>
              <a:off x="7686007" y="4733891"/>
              <a:ext cx="437940" cy="369332"/>
            </a:xfrm>
            <a:prstGeom prst="rect">
              <a:avLst/>
            </a:prstGeom>
            <a:noFill/>
          </p:spPr>
          <p:txBody>
            <a:bodyPr wrap="none" rtlCol="0">
              <a:spAutoFit/>
            </a:bodyPr>
            <a:lstStyle>
              <a:defPPr>
                <a:defRPr lang="en-US"/>
              </a:defPPr>
              <a:lvl1pPr>
                <a:defRPr>
                  <a:solidFill>
                    <a:schemeClr val="bg1">
                      <a:lumMod val="50000"/>
                    </a:schemeClr>
                  </a:solidFill>
                </a:defRPr>
              </a:lvl1pPr>
            </a:lstStyle>
            <a:p>
              <a:r>
                <a:rPr lang="en-NZ" dirty="0"/>
                <a:t>BL</a:t>
              </a:r>
              <a:endParaRPr lang="en-NZ" baseline="-25000" dirty="0"/>
            </a:p>
          </p:txBody>
        </p:sp>
        <p:sp>
          <p:nvSpPr>
            <p:cNvPr id="31" name="TextBox 30">
              <a:extLst>
                <a:ext uri="{FF2B5EF4-FFF2-40B4-BE49-F238E27FC236}">
                  <a16:creationId xmlns:a16="http://schemas.microsoft.com/office/drawing/2014/main" id="{9D9959C9-4CC6-58B4-F3F0-A45EA805CD09}"/>
                </a:ext>
              </a:extLst>
            </p:cNvPr>
            <p:cNvSpPr txBox="1"/>
            <p:nvPr/>
          </p:nvSpPr>
          <p:spPr>
            <a:xfrm>
              <a:off x="8338354" y="4733891"/>
              <a:ext cx="534121" cy="369332"/>
            </a:xfrm>
            <a:prstGeom prst="rect">
              <a:avLst/>
            </a:prstGeom>
            <a:noFill/>
          </p:spPr>
          <p:txBody>
            <a:bodyPr wrap="none" rtlCol="0">
              <a:spAutoFit/>
            </a:bodyPr>
            <a:lstStyle>
              <a:defPPr>
                <a:defRPr lang="en-US"/>
              </a:defPPr>
              <a:lvl1pPr>
                <a:defRPr>
                  <a:solidFill>
                    <a:schemeClr val="bg1">
                      <a:lumMod val="50000"/>
                    </a:schemeClr>
                  </a:solidFill>
                </a:defRPr>
              </a:lvl1pPr>
            </a:lstStyle>
            <a:p>
              <a:r>
                <a:rPr lang="en-NZ" dirty="0" err="1">
                  <a:solidFill>
                    <a:schemeClr val="accent6">
                      <a:lumMod val="75000"/>
                    </a:schemeClr>
                  </a:solidFill>
                </a:rPr>
                <a:t>TxB</a:t>
              </a:r>
              <a:endParaRPr lang="en-NZ" baseline="-25000" dirty="0">
                <a:solidFill>
                  <a:schemeClr val="accent6">
                    <a:lumMod val="75000"/>
                  </a:schemeClr>
                </a:solidFill>
              </a:endParaRPr>
            </a:p>
          </p:txBody>
        </p:sp>
        <p:sp>
          <p:nvSpPr>
            <p:cNvPr id="32" name="TextBox 31">
              <a:extLst>
                <a:ext uri="{FF2B5EF4-FFF2-40B4-BE49-F238E27FC236}">
                  <a16:creationId xmlns:a16="http://schemas.microsoft.com/office/drawing/2014/main" id="{D5C0A713-1D72-69E3-939D-4C533E601FB1}"/>
                </a:ext>
              </a:extLst>
            </p:cNvPr>
            <p:cNvSpPr txBox="1"/>
            <p:nvPr/>
          </p:nvSpPr>
          <p:spPr>
            <a:xfrm>
              <a:off x="9436414" y="4733891"/>
              <a:ext cx="534121" cy="369332"/>
            </a:xfrm>
            <a:prstGeom prst="rect">
              <a:avLst/>
            </a:prstGeom>
            <a:noFill/>
          </p:spPr>
          <p:txBody>
            <a:bodyPr wrap="none" rtlCol="0">
              <a:spAutoFit/>
            </a:bodyPr>
            <a:lstStyle>
              <a:defPPr>
                <a:defRPr lang="en-US"/>
              </a:defPPr>
              <a:lvl1pPr>
                <a:defRPr>
                  <a:solidFill>
                    <a:schemeClr val="accent6">
                      <a:lumMod val="75000"/>
                    </a:schemeClr>
                  </a:solidFill>
                </a:defRPr>
              </a:lvl1pPr>
            </a:lstStyle>
            <a:p>
              <a:r>
                <a:rPr lang="en-NZ" dirty="0" err="1"/>
                <a:t>TxB</a:t>
              </a:r>
              <a:endParaRPr lang="en-NZ" dirty="0"/>
            </a:p>
          </p:txBody>
        </p:sp>
        <p:sp>
          <p:nvSpPr>
            <p:cNvPr id="33" name="TextBox 32">
              <a:extLst>
                <a:ext uri="{FF2B5EF4-FFF2-40B4-BE49-F238E27FC236}">
                  <a16:creationId xmlns:a16="http://schemas.microsoft.com/office/drawing/2014/main" id="{89DCEACD-FC5B-3471-6723-92705014470B}"/>
                </a:ext>
              </a:extLst>
            </p:cNvPr>
            <p:cNvSpPr txBox="1"/>
            <p:nvPr/>
          </p:nvSpPr>
          <p:spPr>
            <a:xfrm>
              <a:off x="11219728" y="4733891"/>
              <a:ext cx="534121" cy="369332"/>
            </a:xfrm>
            <a:prstGeom prst="rect">
              <a:avLst/>
            </a:prstGeom>
            <a:noFill/>
          </p:spPr>
          <p:txBody>
            <a:bodyPr wrap="none" rtlCol="0">
              <a:spAutoFit/>
            </a:bodyPr>
            <a:lstStyle>
              <a:defPPr>
                <a:defRPr lang="en-US"/>
              </a:defPPr>
              <a:lvl1pPr>
                <a:defRPr>
                  <a:solidFill>
                    <a:schemeClr val="accent6">
                      <a:lumMod val="75000"/>
                    </a:schemeClr>
                  </a:solidFill>
                </a:defRPr>
              </a:lvl1pPr>
            </a:lstStyle>
            <a:p>
              <a:r>
                <a:rPr lang="en-NZ" dirty="0" err="1"/>
                <a:t>TxB</a:t>
              </a:r>
              <a:endParaRPr lang="en-NZ" dirty="0"/>
            </a:p>
          </p:txBody>
        </p:sp>
      </p:grpSp>
    </p:spTree>
    <p:extLst>
      <p:ext uri="{BB962C8B-B14F-4D97-AF65-F5344CB8AC3E}">
        <p14:creationId xmlns:p14="http://schemas.microsoft.com/office/powerpoint/2010/main" val="23449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5"/>
            <a:ext cx="12192000" cy="1900456"/>
          </a:xfrm>
          <a:prstGeom prst="rect">
            <a:avLst/>
          </a:prstGeom>
          <a:solidFill>
            <a:schemeClr val="tx2"/>
          </a:solidFill>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solidFill>
                  <a:schemeClr val="bg1"/>
                </a:solidFill>
              </a:rPr>
              <a:t>	Analysis plan</a:t>
            </a:r>
          </a:p>
        </p:txBody>
      </p:sp>
      <p:sp>
        <p:nvSpPr>
          <p:cNvPr id="2" name="TextBox 1">
            <a:extLst>
              <a:ext uri="{FF2B5EF4-FFF2-40B4-BE49-F238E27FC236}">
                <a16:creationId xmlns:a16="http://schemas.microsoft.com/office/drawing/2014/main" id="{3BE30554-1D18-D027-50F9-D0BFA2983F63}"/>
              </a:ext>
            </a:extLst>
          </p:cNvPr>
          <p:cNvSpPr txBox="1"/>
          <p:nvPr/>
        </p:nvSpPr>
        <p:spPr>
          <a:xfrm>
            <a:off x="2788024" y="2232212"/>
            <a:ext cx="6902823" cy="1200329"/>
          </a:xfrm>
          <a:prstGeom prst="rect">
            <a:avLst/>
          </a:prstGeom>
          <a:noFill/>
        </p:spPr>
        <p:txBody>
          <a:bodyPr wrap="square" rtlCol="0">
            <a:spAutoFit/>
          </a:bodyPr>
          <a:lstStyle/>
          <a:p>
            <a:pPr marL="285750" indent="-285750">
              <a:buFont typeface="Arial" panose="020B0604020202020204" pitchFamily="34" charset="0"/>
              <a:buChar char="•"/>
            </a:pPr>
            <a:r>
              <a:rPr lang="en-NZ" dirty="0"/>
              <a:t>Assessment of missingness</a:t>
            </a:r>
          </a:p>
          <a:p>
            <a:pPr marL="285750" indent="-285750">
              <a:buFont typeface="Arial" panose="020B0604020202020204" pitchFamily="34" charset="0"/>
              <a:buChar char="•"/>
            </a:pPr>
            <a:r>
              <a:rPr lang="en-NZ" dirty="0"/>
              <a:t>Several outcomes longitudinally collected within periods (FEV1</a:t>
            </a:r>
          </a:p>
          <a:p>
            <a:pPr marL="285750" indent="-285750">
              <a:buFont typeface="Arial" panose="020B0604020202020204" pitchFamily="34" charset="0"/>
              <a:buChar char="•"/>
            </a:pPr>
            <a:r>
              <a:rPr lang="en-NZ" dirty="0"/>
              <a:t>Find best covariance structure absent knowledge of allocation</a:t>
            </a:r>
          </a:p>
          <a:p>
            <a:pPr marL="285750" indent="-285750">
              <a:buFont typeface="Arial" panose="020B0604020202020204" pitchFamily="34" charset="0"/>
              <a:buChar char="•"/>
            </a:pPr>
            <a:endParaRPr lang="en-NZ" dirty="0"/>
          </a:p>
        </p:txBody>
      </p:sp>
      <p:cxnSp>
        <p:nvCxnSpPr>
          <p:cNvPr id="7" name="Straight Connector 6">
            <a:extLst>
              <a:ext uri="{FF2B5EF4-FFF2-40B4-BE49-F238E27FC236}">
                <a16:creationId xmlns:a16="http://schemas.microsoft.com/office/drawing/2014/main" id="{C1339AB4-5741-E66B-86E3-6A692979EA0E}"/>
              </a:ext>
            </a:extLst>
          </p:cNvPr>
          <p:cNvCxnSpPr>
            <a:cxnSpLocks/>
            <a:stCxn id="8" idx="3"/>
            <a:endCxn id="9" idx="1"/>
          </p:cNvCxnSpPr>
          <p:nvPr/>
        </p:nvCxnSpPr>
        <p:spPr>
          <a:xfrm flipV="1">
            <a:off x="5371026" y="3931259"/>
            <a:ext cx="1612074" cy="1"/>
          </a:xfrm>
          <a:prstGeom prst="line">
            <a:avLst/>
          </a:prstGeom>
          <a:ln w="76200">
            <a:solidFill>
              <a:srgbClr val="989969"/>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C2B734A3-2C03-9C69-67CE-220C95E127CD}"/>
              </a:ext>
            </a:extLst>
          </p:cNvPr>
          <p:cNvSpPr/>
          <p:nvPr/>
        </p:nvSpPr>
        <p:spPr>
          <a:xfrm>
            <a:off x="1798101" y="3818126"/>
            <a:ext cx="3572925" cy="226267"/>
          </a:xfrm>
          <a:prstGeom prst="roundRect">
            <a:avLst/>
          </a:prstGeom>
          <a:solidFill>
            <a:schemeClr val="accent4">
              <a:lumMod val="75000"/>
            </a:schemeClr>
          </a:solidFill>
          <a:ln w="38100">
            <a:solidFill>
              <a:srgbClr val="9899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Rounded Corners 8">
            <a:extLst>
              <a:ext uri="{FF2B5EF4-FFF2-40B4-BE49-F238E27FC236}">
                <a16:creationId xmlns:a16="http://schemas.microsoft.com/office/drawing/2014/main" id="{7F97E71E-CFB5-6516-5E4A-5CFE54CD2E42}"/>
              </a:ext>
            </a:extLst>
          </p:cNvPr>
          <p:cNvSpPr/>
          <p:nvPr/>
        </p:nvSpPr>
        <p:spPr>
          <a:xfrm>
            <a:off x="6983100" y="3818125"/>
            <a:ext cx="3572925" cy="226267"/>
          </a:xfrm>
          <a:prstGeom prst="roundRect">
            <a:avLst/>
          </a:prstGeom>
          <a:solidFill>
            <a:srgbClr val="398B8D"/>
          </a:solidFill>
          <a:ln w="38100">
            <a:solidFill>
              <a:srgbClr val="9899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9">
            <a:extLst>
              <a:ext uri="{FF2B5EF4-FFF2-40B4-BE49-F238E27FC236}">
                <a16:creationId xmlns:a16="http://schemas.microsoft.com/office/drawing/2014/main" id="{873DB967-120A-63A8-6C9E-482AD14DEBCE}"/>
              </a:ext>
            </a:extLst>
          </p:cNvPr>
          <p:cNvGrpSpPr/>
          <p:nvPr/>
        </p:nvGrpSpPr>
        <p:grpSpPr>
          <a:xfrm>
            <a:off x="314480" y="4977959"/>
            <a:ext cx="10476033" cy="403169"/>
            <a:chOff x="-44109" y="5990977"/>
            <a:chExt cx="10476033" cy="403169"/>
          </a:xfrm>
        </p:grpSpPr>
        <p:sp>
          <p:nvSpPr>
            <p:cNvPr id="11" name="TextBox 10">
              <a:extLst>
                <a:ext uri="{FF2B5EF4-FFF2-40B4-BE49-F238E27FC236}">
                  <a16:creationId xmlns:a16="http://schemas.microsoft.com/office/drawing/2014/main" id="{21E3D137-09CE-5FB7-6551-DE94E5BC52E5}"/>
                </a:ext>
              </a:extLst>
            </p:cNvPr>
            <p:cNvSpPr txBox="1"/>
            <p:nvPr/>
          </p:nvSpPr>
          <p:spPr>
            <a:xfrm>
              <a:off x="-44109" y="6024814"/>
              <a:ext cx="724173" cy="369332"/>
            </a:xfrm>
            <a:prstGeom prst="rect">
              <a:avLst/>
            </a:prstGeom>
            <a:noFill/>
          </p:spPr>
          <p:txBody>
            <a:bodyPr wrap="none" rtlCol="0">
              <a:spAutoFit/>
            </a:bodyPr>
            <a:lstStyle/>
            <a:p>
              <a:r>
                <a:rPr lang="en-NZ" dirty="0"/>
                <a:t>Week</a:t>
              </a:r>
            </a:p>
          </p:txBody>
        </p:sp>
        <p:cxnSp>
          <p:nvCxnSpPr>
            <p:cNvPr id="12" name="Straight Connector 11">
              <a:extLst>
                <a:ext uri="{FF2B5EF4-FFF2-40B4-BE49-F238E27FC236}">
                  <a16:creationId xmlns:a16="http://schemas.microsoft.com/office/drawing/2014/main" id="{2EAE4294-E185-40E3-65F4-A87FEA72E5AC}"/>
                </a:ext>
              </a:extLst>
            </p:cNvPr>
            <p:cNvCxnSpPr>
              <a:cxnSpLocks/>
            </p:cNvCxnSpPr>
            <p:nvPr/>
          </p:nvCxnSpPr>
          <p:spPr>
            <a:xfrm>
              <a:off x="797859" y="5990977"/>
              <a:ext cx="952449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7068AD-1DDE-B186-63C8-DBADE8ADE092}"/>
                </a:ext>
              </a:extLst>
            </p:cNvPr>
            <p:cNvSpPr txBox="1"/>
            <p:nvPr/>
          </p:nvSpPr>
          <p:spPr>
            <a:xfrm>
              <a:off x="1413855" y="6024814"/>
              <a:ext cx="367811" cy="369332"/>
            </a:xfrm>
            <a:prstGeom prst="rect">
              <a:avLst/>
            </a:prstGeom>
            <a:noFill/>
          </p:spPr>
          <p:txBody>
            <a:bodyPr wrap="square" rtlCol="0">
              <a:spAutoFit/>
            </a:bodyPr>
            <a:lstStyle/>
            <a:p>
              <a:r>
                <a:rPr lang="en-NZ" dirty="0">
                  <a:solidFill>
                    <a:srgbClr val="002060"/>
                  </a:solidFill>
                </a:rPr>
                <a:t>0</a:t>
              </a:r>
            </a:p>
          </p:txBody>
        </p:sp>
        <p:sp>
          <p:nvSpPr>
            <p:cNvPr id="14" name="TextBox 13">
              <a:extLst>
                <a:ext uri="{FF2B5EF4-FFF2-40B4-BE49-F238E27FC236}">
                  <a16:creationId xmlns:a16="http://schemas.microsoft.com/office/drawing/2014/main" id="{218BD26A-2597-E58E-7DBB-562AC6FE841C}"/>
                </a:ext>
              </a:extLst>
            </p:cNvPr>
            <p:cNvSpPr txBox="1"/>
            <p:nvPr/>
          </p:nvSpPr>
          <p:spPr>
            <a:xfrm>
              <a:off x="1984273" y="6024814"/>
              <a:ext cx="367811" cy="369332"/>
            </a:xfrm>
            <a:prstGeom prst="rect">
              <a:avLst/>
            </a:prstGeom>
            <a:noFill/>
          </p:spPr>
          <p:txBody>
            <a:bodyPr wrap="square" rtlCol="0">
              <a:spAutoFit/>
            </a:bodyPr>
            <a:lstStyle/>
            <a:p>
              <a:r>
                <a:rPr lang="en-NZ" dirty="0">
                  <a:solidFill>
                    <a:srgbClr val="002060"/>
                  </a:solidFill>
                </a:rPr>
                <a:t>4</a:t>
              </a:r>
            </a:p>
          </p:txBody>
        </p:sp>
        <p:sp>
          <p:nvSpPr>
            <p:cNvPr id="15" name="TextBox 14">
              <a:extLst>
                <a:ext uri="{FF2B5EF4-FFF2-40B4-BE49-F238E27FC236}">
                  <a16:creationId xmlns:a16="http://schemas.microsoft.com/office/drawing/2014/main" id="{4DC07447-EB59-48C7-B5A1-0239B383EC2B}"/>
                </a:ext>
              </a:extLst>
            </p:cNvPr>
            <p:cNvSpPr txBox="1"/>
            <p:nvPr/>
          </p:nvSpPr>
          <p:spPr>
            <a:xfrm>
              <a:off x="3056649" y="6024814"/>
              <a:ext cx="468976" cy="369332"/>
            </a:xfrm>
            <a:prstGeom prst="rect">
              <a:avLst/>
            </a:prstGeom>
            <a:noFill/>
          </p:spPr>
          <p:txBody>
            <a:bodyPr wrap="square" rtlCol="0">
              <a:spAutoFit/>
            </a:bodyPr>
            <a:lstStyle/>
            <a:p>
              <a:r>
                <a:rPr lang="en-NZ" dirty="0">
                  <a:solidFill>
                    <a:srgbClr val="002060"/>
                  </a:solidFill>
                </a:rPr>
                <a:t>13</a:t>
              </a:r>
            </a:p>
          </p:txBody>
        </p:sp>
        <p:sp>
          <p:nvSpPr>
            <p:cNvPr id="16" name="TextBox 15">
              <a:extLst>
                <a:ext uri="{FF2B5EF4-FFF2-40B4-BE49-F238E27FC236}">
                  <a16:creationId xmlns:a16="http://schemas.microsoft.com/office/drawing/2014/main" id="{A3A5587C-ACC9-12B4-01A4-38DF0B6E2283}"/>
                </a:ext>
              </a:extLst>
            </p:cNvPr>
            <p:cNvSpPr txBox="1"/>
            <p:nvPr/>
          </p:nvSpPr>
          <p:spPr>
            <a:xfrm>
              <a:off x="4792530" y="6024814"/>
              <a:ext cx="468976" cy="369332"/>
            </a:xfrm>
            <a:prstGeom prst="rect">
              <a:avLst/>
            </a:prstGeom>
            <a:noFill/>
          </p:spPr>
          <p:txBody>
            <a:bodyPr wrap="square" rtlCol="0">
              <a:spAutoFit/>
            </a:bodyPr>
            <a:lstStyle/>
            <a:p>
              <a:r>
                <a:rPr lang="en-NZ" dirty="0">
                  <a:solidFill>
                    <a:srgbClr val="002060"/>
                  </a:solidFill>
                </a:rPr>
                <a:t>26</a:t>
              </a:r>
            </a:p>
          </p:txBody>
        </p:sp>
        <p:sp>
          <p:nvSpPr>
            <p:cNvPr id="17" name="TextBox 16">
              <a:extLst>
                <a:ext uri="{FF2B5EF4-FFF2-40B4-BE49-F238E27FC236}">
                  <a16:creationId xmlns:a16="http://schemas.microsoft.com/office/drawing/2014/main" id="{92F69DCC-45F6-88A9-0951-5D31F04703EF}"/>
                </a:ext>
              </a:extLst>
            </p:cNvPr>
            <p:cNvSpPr txBox="1"/>
            <p:nvPr/>
          </p:nvSpPr>
          <p:spPr>
            <a:xfrm>
              <a:off x="6390023" y="6024814"/>
              <a:ext cx="468976" cy="369332"/>
            </a:xfrm>
            <a:prstGeom prst="rect">
              <a:avLst/>
            </a:prstGeom>
            <a:noFill/>
          </p:spPr>
          <p:txBody>
            <a:bodyPr wrap="square" rtlCol="0">
              <a:spAutoFit/>
            </a:bodyPr>
            <a:lstStyle/>
            <a:p>
              <a:r>
                <a:rPr lang="en-NZ" dirty="0">
                  <a:solidFill>
                    <a:srgbClr val="002060"/>
                  </a:solidFill>
                </a:rPr>
                <a:t>30</a:t>
              </a:r>
            </a:p>
          </p:txBody>
        </p:sp>
        <p:sp>
          <p:nvSpPr>
            <p:cNvPr id="18" name="TextBox 17">
              <a:extLst>
                <a:ext uri="{FF2B5EF4-FFF2-40B4-BE49-F238E27FC236}">
                  <a16:creationId xmlns:a16="http://schemas.microsoft.com/office/drawing/2014/main" id="{69CD4687-3620-4444-F582-F7AEB7707BD2}"/>
                </a:ext>
              </a:extLst>
            </p:cNvPr>
            <p:cNvSpPr txBox="1"/>
            <p:nvPr/>
          </p:nvSpPr>
          <p:spPr>
            <a:xfrm>
              <a:off x="7094588" y="6024814"/>
              <a:ext cx="468976" cy="369332"/>
            </a:xfrm>
            <a:prstGeom prst="rect">
              <a:avLst/>
            </a:prstGeom>
            <a:noFill/>
          </p:spPr>
          <p:txBody>
            <a:bodyPr wrap="square" rtlCol="0">
              <a:spAutoFit/>
            </a:bodyPr>
            <a:lstStyle/>
            <a:p>
              <a:r>
                <a:rPr lang="en-NZ" dirty="0">
                  <a:solidFill>
                    <a:srgbClr val="002060"/>
                  </a:solidFill>
                </a:rPr>
                <a:t>34</a:t>
              </a:r>
            </a:p>
          </p:txBody>
        </p:sp>
        <p:sp>
          <p:nvSpPr>
            <p:cNvPr id="19" name="TextBox 18">
              <a:extLst>
                <a:ext uri="{FF2B5EF4-FFF2-40B4-BE49-F238E27FC236}">
                  <a16:creationId xmlns:a16="http://schemas.microsoft.com/office/drawing/2014/main" id="{124307C9-286C-8ADA-D86D-53DBF82CF5C0}"/>
                </a:ext>
              </a:extLst>
            </p:cNvPr>
            <p:cNvSpPr txBox="1"/>
            <p:nvPr/>
          </p:nvSpPr>
          <p:spPr>
            <a:xfrm>
              <a:off x="8172388" y="6024814"/>
              <a:ext cx="468976" cy="369332"/>
            </a:xfrm>
            <a:prstGeom prst="rect">
              <a:avLst/>
            </a:prstGeom>
            <a:noFill/>
          </p:spPr>
          <p:txBody>
            <a:bodyPr wrap="square" rtlCol="0">
              <a:spAutoFit/>
            </a:bodyPr>
            <a:lstStyle/>
            <a:p>
              <a:r>
                <a:rPr lang="en-NZ" dirty="0">
                  <a:solidFill>
                    <a:srgbClr val="002060"/>
                  </a:solidFill>
                </a:rPr>
                <a:t>43</a:t>
              </a:r>
            </a:p>
          </p:txBody>
        </p:sp>
        <p:sp>
          <p:nvSpPr>
            <p:cNvPr id="20" name="TextBox 19">
              <a:extLst>
                <a:ext uri="{FF2B5EF4-FFF2-40B4-BE49-F238E27FC236}">
                  <a16:creationId xmlns:a16="http://schemas.microsoft.com/office/drawing/2014/main" id="{6F8EDB4A-E263-4383-E6B4-E6CFE681253F}"/>
                </a:ext>
              </a:extLst>
            </p:cNvPr>
            <p:cNvSpPr txBox="1"/>
            <p:nvPr/>
          </p:nvSpPr>
          <p:spPr>
            <a:xfrm>
              <a:off x="9962948" y="6024814"/>
              <a:ext cx="468976" cy="369332"/>
            </a:xfrm>
            <a:prstGeom prst="rect">
              <a:avLst/>
            </a:prstGeom>
            <a:noFill/>
          </p:spPr>
          <p:txBody>
            <a:bodyPr wrap="square" rtlCol="0">
              <a:spAutoFit/>
            </a:bodyPr>
            <a:lstStyle/>
            <a:p>
              <a:r>
                <a:rPr lang="en-NZ" dirty="0">
                  <a:solidFill>
                    <a:srgbClr val="002060"/>
                  </a:solidFill>
                </a:rPr>
                <a:t>56</a:t>
              </a:r>
            </a:p>
          </p:txBody>
        </p:sp>
      </p:grpSp>
      <p:sp>
        <p:nvSpPr>
          <p:cNvPr id="23" name="TextBox 22">
            <a:extLst>
              <a:ext uri="{FF2B5EF4-FFF2-40B4-BE49-F238E27FC236}">
                <a16:creationId xmlns:a16="http://schemas.microsoft.com/office/drawing/2014/main" id="{AEA20993-B368-FB0E-5A47-661DC4089470}"/>
              </a:ext>
            </a:extLst>
          </p:cNvPr>
          <p:cNvSpPr txBox="1"/>
          <p:nvPr/>
        </p:nvSpPr>
        <p:spPr>
          <a:xfrm>
            <a:off x="1066103" y="5011796"/>
            <a:ext cx="497809" cy="369332"/>
          </a:xfrm>
          <a:prstGeom prst="rect">
            <a:avLst/>
          </a:prstGeom>
          <a:noFill/>
        </p:spPr>
        <p:txBody>
          <a:bodyPr wrap="square" rtlCol="0">
            <a:spAutoFit/>
          </a:bodyPr>
          <a:lstStyle/>
          <a:p>
            <a:r>
              <a:rPr lang="en-NZ" dirty="0">
                <a:solidFill>
                  <a:srgbClr val="002060"/>
                </a:solidFill>
              </a:rPr>
              <a:t>-4</a:t>
            </a:r>
          </a:p>
        </p:txBody>
      </p:sp>
      <p:sp>
        <p:nvSpPr>
          <p:cNvPr id="24" name="TextBox 23">
            <a:extLst>
              <a:ext uri="{FF2B5EF4-FFF2-40B4-BE49-F238E27FC236}">
                <a16:creationId xmlns:a16="http://schemas.microsoft.com/office/drawing/2014/main" id="{6F3EF19B-4998-CCDB-889D-30A482019C1E}"/>
              </a:ext>
            </a:extLst>
          </p:cNvPr>
          <p:cNvSpPr txBox="1"/>
          <p:nvPr/>
        </p:nvSpPr>
        <p:spPr>
          <a:xfrm>
            <a:off x="314479" y="4321513"/>
            <a:ext cx="452368" cy="369332"/>
          </a:xfrm>
          <a:prstGeom prst="rect">
            <a:avLst/>
          </a:prstGeom>
          <a:noFill/>
        </p:spPr>
        <p:txBody>
          <a:bodyPr wrap="none" rtlCol="0">
            <a:spAutoFit/>
          </a:bodyPr>
          <a:lstStyle/>
          <a:p>
            <a:r>
              <a:rPr lang="en-NZ" dirty="0"/>
              <a:t>Tx </a:t>
            </a:r>
          </a:p>
        </p:txBody>
      </p:sp>
      <p:sp>
        <p:nvSpPr>
          <p:cNvPr id="25" name="TextBox 24">
            <a:extLst>
              <a:ext uri="{FF2B5EF4-FFF2-40B4-BE49-F238E27FC236}">
                <a16:creationId xmlns:a16="http://schemas.microsoft.com/office/drawing/2014/main" id="{BF498101-3753-46CD-C772-D83F2363459F}"/>
              </a:ext>
            </a:extLst>
          </p:cNvPr>
          <p:cNvSpPr txBox="1"/>
          <p:nvPr/>
        </p:nvSpPr>
        <p:spPr>
          <a:xfrm>
            <a:off x="1156448" y="4321513"/>
            <a:ext cx="437940" cy="369332"/>
          </a:xfrm>
          <a:prstGeom prst="rect">
            <a:avLst/>
          </a:prstGeom>
          <a:noFill/>
        </p:spPr>
        <p:txBody>
          <a:bodyPr wrap="none" rtlCol="0">
            <a:spAutoFit/>
          </a:bodyPr>
          <a:lstStyle/>
          <a:p>
            <a:r>
              <a:rPr lang="en-NZ" dirty="0">
                <a:solidFill>
                  <a:schemeClr val="bg2">
                    <a:lumMod val="50000"/>
                  </a:schemeClr>
                </a:solidFill>
              </a:rPr>
              <a:t>BL</a:t>
            </a:r>
          </a:p>
        </p:txBody>
      </p:sp>
      <p:sp>
        <p:nvSpPr>
          <p:cNvPr id="26" name="TextBox 25">
            <a:extLst>
              <a:ext uri="{FF2B5EF4-FFF2-40B4-BE49-F238E27FC236}">
                <a16:creationId xmlns:a16="http://schemas.microsoft.com/office/drawing/2014/main" id="{50B20702-0F61-EF1A-FDCF-F149CAC006AB}"/>
              </a:ext>
            </a:extLst>
          </p:cNvPr>
          <p:cNvSpPr txBox="1"/>
          <p:nvPr/>
        </p:nvSpPr>
        <p:spPr>
          <a:xfrm>
            <a:off x="1737379" y="4321513"/>
            <a:ext cx="437940" cy="369332"/>
          </a:xfrm>
          <a:prstGeom prst="rect">
            <a:avLst/>
          </a:prstGeom>
          <a:noFill/>
        </p:spPr>
        <p:txBody>
          <a:bodyPr wrap="none" rtlCol="0">
            <a:spAutoFit/>
          </a:bodyPr>
          <a:lstStyle>
            <a:defPPr>
              <a:defRPr lang="en-US"/>
            </a:defPPr>
            <a:lvl1pPr>
              <a:defRPr>
                <a:solidFill>
                  <a:schemeClr val="bg2">
                    <a:lumMod val="50000"/>
                  </a:schemeClr>
                </a:solidFill>
              </a:defRPr>
            </a:lvl1pPr>
          </a:lstStyle>
          <a:p>
            <a:r>
              <a:rPr lang="en-NZ" dirty="0"/>
              <a:t>BL</a:t>
            </a:r>
          </a:p>
        </p:txBody>
      </p:sp>
      <p:sp>
        <p:nvSpPr>
          <p:cNvPr id="27" name="TextBox 26">
            <a:extLst>
              <a:ext uri="{FF2B5EF4-FFF2-40B4-BE49-F238E27FC236}">
                <a16:creationId xmlns:a16="http://schemas.microsoft.com/office/drawing/2014/main" id="{B13BCB30-1CFD-0BE8-A756-157CE177E212}"/>
              </a:ext>
            </a:extLst>
          </p:cNvPr>
          <p:cNvSpPr txBox="1"/>
          <p:nvPr/>
        </p:nvSpPr>
        <p:spPr>
          <a:xfrm>
            <a:off x="2291767" y="4321513"/>
            <a:ext cx="470000" cy="369332"/>
          </a:xfrm>
          <a:prstGeom prst="rect">
            <a:avLst/>
          </a:prstGeom>
          <a:noFill/>
        </p:spPr>
        <p:txBody>
          <a:bodyPr wrap="none" rtlCol="0">
            <a:spAutoFit/>
          </a:bodyPr>
          <a:lstStyle/>
          <a:p>
            <a:r>
              <a:rPr lang="en-NZ" dirty="0">
                <a:solidFill>
                  <a:srgbClr val="C00000"/>
                </a:solidFill>
              </a:rPr>
              <a:t>Tio</a:t>
            </a:r>
          </a:p>
        </p:txBody>
      </p:sp>
      <p:sp>
        <p:nvSpPr>
          <p:cNvPr id="28" name="TextBox 27">
            <a:extLst>
              <a:ext uri="{FF2B5EF4-FFF2-40B4-BE49-F238E27FC236}">
                <a16:creationId xmlns:a16="http://schemas.microsoft.com/office/drawing/2014/main" id="{D242F2BA-3A57-E683-4A85-87DA7A62DEDD}"/>
              </a:ext>
            </a:extLst>
          </p:cNvPr>
          <p:cNvSpPr txBox="1"/>
          <p:nvPr/>
        </p:nvSpPr>
        <p:spPr>
          <a:xfrm>
            <a:off x="3414214" y="4321513"/>
            <a:ext cx="470000" cy="369332"/>
          </a:xfrm>
          <a:prstGeom prst="rect">
            <a:avLst/>
          </a:prstGeom>
          <a:noFill/>
        </p:spPr>
        <p:txBody>
          <a:bodyPr wrap="none" rtlCol="0">
            <a:spAutoFit/>
          </a:bodyPr>
          <a:lstStyle>
            <a:defPPr>
              <a:defRPr lang="en-US"/>
            </a:defPPr>
            <a:lvl1pPr>
              <a:defRPr>
                <a:solidFill>
                  <a:srgbClr val="C00000"/>
                </a:solidFill>
              </a:defRPr>
            </a:lvl1pPr>
          </a:lstStyle>
          <a:p>
            <a:r>
              <a:rPr lang="en-NZ" dirty="0"/>
              <a:t>Tio</a:t>
            </a:r>
          </a:p>
        </p:txBody>
      </p:sp>
      <p:sp>
        <p:nvSpPr>
          <p:cNvPr id="29" name="TextBox 28">
            <a:extLst>
              <a:ext uri="{FF2B5EF4-FFF2-40B4-BE49-F238E27FC236}">
                <a16:creationId xmlns:a16="http://schemas.microsoft.com/office/drawing/2014/main" id="{DA75D69C-D770-6003-B8D5-31A2F3AD8F51}"/>
              </a:ext>
            </a:extLst>
          </p:cNvPr>
          <p:cNvSpPr txBox="1"/>
          <p:nvPr/>
        </p:nvSpPr>
        <p:spPr>
          <a:xfrm>
            <a:off x="5151119" y="4321513"/>
            <a:ext cx="470000" cy="369332"/>
          </a:xfrm>
          <a:prstGeom prst="rect">
            <a:avLst/>
          </a:prstGeom>
          <a:noFill/>
        </p:spPr>
        <p:txBody>
          <a:bodyPr wrap="none" rtlCol="0">
            <a:spAutoFit/>
          </a:bodyPr>
          <a:lstStyle>
            <a:defPPr>
              <a:defRPr lang="en-US"/>
            </a:defPPr>
            <a:lvl1pPr>
              <a:defRPr>
                <a:solidFill>
                  <a:srgbClr val="C00000"/>
                </a:solidFill>
              </a:defRPr>
            </a:lvl1pPr>
          </a:lstStyle>
          <a:p>
            <a:r>
              <a:rPr lang="en-NZ" dirty="0"/>
              <a:t>Tio</a:t>
            </a:r>
          </a:p>
        </p:txBody>
      </p:sp>
      <p:sp>
        <p:nvSpPr>
          <p:cNvPr id="30" name="TextBox 29">
            <a:extLst>
              <a:ext uri="{FF2B5EF4-FFF2-40B4-BE49-F238E27FC236}">
                <a16:creationId xmlns:a16="http://schemas.microsoft.com/office/drawing/2014/main" id="{BA4C6C01-0FDE-AECB-3F1C-937A772FE89C}"/>
              </a:ext>
            </a:extLst>
          </p:cNvPr>
          <p:cNvSpPr txBox="1"/>
          <p:nvPr/>
        </p:nvSpPr>
        <p:spPr>
          <a:xfrm>
            <a:off x="6780570" y="4321513"/>
            <a:ext cx="437940" cy="369332"/>
          </a:xfrm>
          <a:prstGeom prst="rect">
            <a:avLst/>
          </a:prstGeom>
          <a:noFill/>
        </p:spPr>
        <p:txBody>
          <a:bodyPr wrap="none" rtlCol="0">
            <a:spAutoFit/>
          </a:bodyPr>
          <a:lstStyle>
            <a:defPPr>
              <a:defRPr lang="en-US"/>
            </a:defPPr>
            <a:lvl1pPr>
              <a:defRPr>
                <a:solidFill>
                  <a:schemeClr val="bg2">
                    <a:lumMod val="50000"/>
                  </a:schemeClr>
                </a:solidFill>
              </a:defRPr>
            </a:lvl1pPr>
          </a:lstStyle>
          <a:p>
            <a:r>
              <a:rPr lang="en-NZ" dirty="0"/>
              <a:t>BL</a:t>
            </a:r>
          </a:p>
        </p:txBody>
      </p:sp>
      <p:sp>
        <p:nvSpPr>
          <p:cNvPr id="31" name="TextBox 30">
            <a:extLst>
              <a:ext uri="{FF2B5EF4-FFF2-40B4-BE49-F238E27FC236}">
                <a16:creationId xmlns:a16="http://schemas.microsoft.com/office/drawing/2014/main" id="{9D9959C9-4CC6-58B4-F3F0-A45EA805CD09}"/>
              </a:ext>
            </a:extLst>
          </p:cNvPr>
          <p:cNvSpPr txBox="1"/>
          <p:nvPr/>
        </p:nvSpPr>
        <p:spPr>
          <a:xfrm>
            <a:off x="7432917" y="4321513"/>
            <a:ext cx="489236" cy="369332"/>
          </a:xfrm>
          <a:prstGeom prst="rect">
            <a:avLst/>
          </a:prstGeom>
          <a:noFill/>
        </p:spPr>
        <p:txBody>
          <a:bodyPr wrap="none" rtlCol="0">
            <a:spAutoFit/>
          </a:bodyPr>
          <a:lstStyle/>
          <a:p>
            <a:r>
              <a:rPr lang="en-NZ" dirty="0">
                <a:solidFill>
                  <a:srgbClr val="398B8D"/>
                </a:solidFill>
              </a:rPr>
              <a:t>Pla</a:t>
            </a:r>
          </a:p>
        </p:txBody>
      </p:sp>
      <p:sp>
        <p:nvSpPr>
          <p:cNvPr id="32" name="TextBox 31">
            <a:extLst>
              <a:ext uri="{FF2B5EF4-FFF2-40B4-BE49-F238E27FC236}">
                <a16:creationId xmlns:a16="http://schemas.microsoft.com/office/drawing/2014/main" id="{D5C0A713-1D72-69E3-939D-4C533E601FB1}"/>
              </a:ext>
            </a:extLst>
          </p:cNvPr>
          <p:cNvSpPr txBox="1"/>
          <p:nvPr/>
        </p:nvSpPr>
        <p:spPr>
          <a:xfrm>
            <a:off x="8530977" y="4321513"/>
            <a:ext cx="489236" cy="369332"/>
          </a:xfrm>
          <a:prstGeom prst="rect">
            <a:avLst/>
          </a:prstGeom>
          <a:noFill/>
        </p:spPr>
        <p:txBody>
          <a:bodyPr wrap="none" rtlCol="0">
            <a:spAutoFit/>
          </a:bodyPr>
          <a:lstStyle>
            <a:defPPr>
              <a:defRPr lang="en-US"/>
            </a:defPPr>
            <a:lvl1pPr>
              <a:defRPr>
                <a:solidFill>
                  <a:srgbClr val="398B8D"/>
                </a:solidFill>
              </a:defRPr>
            </a:lvl1pPr>
          </a:lstStyle>
          <a:p>
            <a:r>
              <a:rPr lang="en-NZ" dirty="0"/>
              <a:t>Pla</a:t>
            </a:r>
          </a:p>
        </p:txBody>
      </p:sp>
      <p:sp>
        <p:nvSpPr>
          <p:cNvPr id="33" name="TextBox 32">
            <a:extLst>
              <a:ext uri="{FF2B5EF4-FFF2-40B4-BE49-F238E27FC236}">
                <a16:creationId xmlns:a16="http://schemas.microsoft.com/office/drawing/2014/main" id="{89DCEACD-FC5B-3471-6723-92705014470B}"/>
              </a:ext>
            </a:extLst>
          </p:cNvPr>
          <p:cNvSpPr txBox="1"/>
          <p:nvPr/>
        </p:nvSpPr>
        <p:spPr>
          <a:xfrm>
            <a:off x="10314291" y="4321513"/>
            <a:ext cx="489236" cy="369332"/>
          </a:xfrm>
          <a:prstGeom prst="rect">
            <a:avLst/>
          </a:prstGeom>
          <a:noFill/>
        </p:spPr>
        <p:txBody>
          <a:bodyPr wrap="none" rtlCol="0">
            <a:spAutoFit/>
          </a:bodyPr>
          <a:lstStyle>
            <a:defPPr>
              <a:defRPr lang="en-US"/>
            </a:defPPr>
            <a:lvl1pPr>
              <a:defRPr>
                <a:solidFill>
                  <a:srgbClr val="398B8D"/>
                </a:solidFill>
              </a:defRPr>
            </a:lvl1pPr>
          </a:lstStyle>
          <a:p>
            <a:r>
              <a:rPr lang="en-NZ"/>
              <a:t>Pla</a:t>
            </a:r>
            <a:endParaRPr lang="en-NZ" dirty="0"/>
          </a:p>
        </p:txBody>
      </p:sp>
    </p:spTree>
    <p:extLst>
      <p:ext uri="{BB962C8B-B14F-4D97-AF65-F5344CB8AC3E}">
        <p14:creationId xmlns:p14="http://schemas.microsoft.com/office/powerpoint/2010/main" val="385801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5"/>
            <a:ext cx="12192000" cy="1900456"/>
          </a:xfrm>
          <a:prstGeom prst="rect">
            <a:avLst/>
          </a:prstGeom>
          <a:solidFill>
            <a:schemeClr val="tx2"/>
          </a:solidFill>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solidFill>
                  <a:schemeClr val="bg1"/>
                </a:solidFill>
              </a:rPr>
              <a:t> 	Statistical Analysis Plan</a:t>
            </a:r>
          </a:p>
          <a:p>
            <a:r>
              <a:rPr lang="en-NZ" dirty="0">
                <a:solidFill>
                  <a:schemeClr val="bg1"/>
                </a:solidFill>
              </a:rPr>
              <a:t>	(January 2017)</a:t>
            </a:r>
          </a:p>
        </p:txBody>
      </p:sp>
      <p:sp>
        <p:nvSpPr>
          <p:cNvPr id="2" name="TextBox 1">
            <a:hlinkClick r:id="rId2"/>
            <a:extLst>
              <a:ext uri="{FF2B5EF4-FFF2-40B4-BE49-F238E27FC236}">
                <a16:creationId xmlns:a16="http://schemas.microsoft.com/office/drawing/2014/main" id="{3BE30554-1D18-D027-50F9-D0BFA2983F63}"/>
              </a:ext>
            </a:extLst>
          </p:cNvPr>
          <p:cNvSpPr txBox="1"/>
          <p:nvPr/>
        </p:nvSpPr>
        <p:spPr>
          <a:xfrm>
            <a:off x="493059" y="2071983"/>
            <a:ext cx="5602941" cy="4401205"/>
          </a:xfrm>
          <a:prstGeom prst="rect">
            <a:avLst/>
          </a:prstGeom>
          <a:noFill/>
        </p:spPr>
        <p:txBody>
          <a:bodyPr wrap="square" rtlCol="0">
            <a:spAutoFit/>
          </a:bodyPr>
          <a:lstStyle/>
          <a:p>
            <a:pPr marL="285750" indent="-285750">
              <a:buFont typeface="Arial" panose="020B0604020202020204" pitchFamily="34" charset="0"/>
              <a:buChar char="•"/>
            </a:pPr>
            <a:endParaRPr lang="en-NZ" sz="2800" dirty="0"/>
          </a:p>
          <a:p>
            <a:pPr marL="285750" indent="-285750">
              <a:buFont typeface="Arial" panose="020B0604020202020204" pitchFamily="34" charset="0"/>
              <a:buChar char="•"/>
            </a:pPr>
            <a:r>
              <a:rPr lang="en-NZ" sz="2800" dirty="0"/>
              <a:t>SAP versions necessary for some journals</a:t>
            </a:r>
          </a:p>
          <a:p>
            <a:pPr marL="285750" indent="-285750">
              <a:buFont typeface="Arial" panose="020B0604020202020204" pitchFamily="34" charset="0"/>
              <a:buChar char="•"/>
            </a:pPr>
            <a:r>
              <a:rPr lang="en-NZ" sz="2800" dirty="0"/>
              <a:t>Fully specified and locked after unblinding</a:t>
            </a:r>
          </a:p>
          <a:p>
            <a:pPr marL="285750" indent="-285750">
              <a:buFont typeface="Arial" panose="020B0604020202020204" pitchFamily="34" charset="0"/>
              <a:buChar char="•"/>
            </a:pPr>
            <a:r>
              <a:rPr lang="en-NZ" sz="2800" dirty="0"/>
              <a:t>A good SAP</a:t>
            </a:r>
          </a:p>
          <a:p>
            <a:pPr marL="742950" lvl="1" indent="-285750">
              <a:buFont typeface="Arial" panose="020B0604020202020204" pitchFamily="34" charset="0"/>
              <a:buChar char="•"/>
            </a:pPr>
            <a:r>
              <a:rPr lang="en-NZ" sz="2800" dirty="0"/>
              <a:t>Acts as a reference for anyone involved in analysis</a:t>
            </a:r>
          </a:p>
          <a:p>
            <a:pPr marL="742950" lvl="1" indent="-285750">
              <a:buFont typeface="Arial" panose="020B0604020202020204" pitchFamily="34" charset="0"/>
              <a:buChar char="•"/>
            </a:pPr>
            <a:r>
              <a:rPr lang="en-NZ" sz="2800" dirty="0"/>
              <a:t>Can be operationalised simply</a:t>
            </a:r>
          </a:p>
          <a:p>
            <a:pPr marL="285750" indent="-285750">
              <a:buFont typeface="Arial" panose="020B0604020202020204" pitchFamily="34" charset="0"/>
              <a:buChar char="•"/>
            </a:pPr>
            <a:endParaRPr lang="en-NZ" sz="2800" dirty="0"/>
          </a:p>
        </p:txBody>
      </p:sp>
      <p:sp>
        <p:nvSpPr>
          <p:cNvPr id="3" name="TextBox 2">
            <a:extLst>
              <a:ext uri="{FF2B5EF4-FFF2-40B4-BE49-F238E27FC236}">
                <a16:creationId xmlns:a16="http://schemas.microsoft.com/office/drawing/2014/main" id="{0A0465F0-5F36-5AB9-A40D-55DFFB358950}"/>
              </a:ext>
            </a:extLst>
          </p:cNvPr>
          <p:cNvSpPr txBox="1"/>
          <p:nvPr/>
        </p:nvSpPr>
        <p:spPr>
          <a:xfrm>
            <a:off x="6932428" y="3349256"/>
            <a:ext cx="2269445" cy="1200329"/>
          </a:xfrm>
          <a:prstGeom prst="rect">
            <a:avLst/>
          </a:prstGeom>
          <a:noFill/>
        </p:spPr>
        <p:txBody>
          <a:bodyPr wrap="square" rtlCol="0">
            <a:spAutoFit/>
          </a:bodyPr>
          <a:lstStyle/>
          <a:p>
            <a:r>
              <a:rPr lang="en-NZ" sz="2400" dirty="0">
                <a:hlinkClick r:id="rId2"/>
              </a:rPr>
              <a:t>ROBUST Operationalised Task List</a:t>
            </a:r>
            <a:endParaRPr lang="en-NZ" sz="2400" dirty="0"/>
          </a:p>
        </p:txBody>
      </p:sp>
    </p:spTree>
    <p:extLst>
      <p:ext uri="{BB962C8B-B14F-4D97-AF65-F5344CB8AC3E}">
        <p14:creationId xmlns:p14="http://schemas.microsoft.com/office/powerpoint/2010/main" val="117406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cxnSp>
        <p:nvCxnSpPr>
          <p:cNvPr id="56" name="Straight Connector 5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48" name="Title 1">
            <a:extLst>
              <a:ext uri="{FF2B5EF4-FFF2-40B4-BE49-F238E27FC236}">
                <a16:creationId xmlns:a16="http://schemas.microsoft.com/office/drawing/2014/main" id="{AF8C0889-123F-DC5E-811F-BAA9BE0FD896}"/>
              </a:ext>
            </a:extLst>
          </p:cNvPr>
          <p:cNvSpPr txBox="1">
            <a:spLocks/>
          </p:cNvSpPr>
          <p:nvPr/>
        </p:nvSpPr>
        <p:spPr>
          <a:xfrm>
            <a:off x="5116783" y="516835"/>
            <a:ext cx="7075197" cy="16665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358775" indent="-358775">
              <a:spcAft>
                <a:spcPts val="600"/>
              </a:spcAft>
            </a:pPr>
            <a:r>
              <a:rPr lang="en-US" sz="4000" dirty="0">
                <a:solidFill>
                  <a:srgbClr val="FFFFFF"/>
                </a:solidFill>
              </a:rPr>
              <a:t> 	Analysis</a:t>
            </a:r>
          </a:p>
          <a:p>
            <a:pPr marL="358775" indent="-358775">
              <a:spcAft>
                <a:spcPts val="600"/>
              </a:spcAft>
            </a:pPr>
            <a:r>
              <a:rPr lang="en-US" sz="4000" dirty="0">
                <a:solidFill>
                  <a:srgbClr val="FFFFFF"/>
                </a:solidFill>
              </a:rPr>
              <a:t>	(January-September 2017)</a:t>
            </a:r>
          </a:p>
        </p:txBody>
      </p:sp>
      <p:pic>
        <p:nvPicPr>
          <p:cNvPr id="50" name="Picture 49" descr="Magnifying glass showing decling performance">
            <a:extLst>
              <a:ext uri="{FF2B5EF4-FFF2-40B4-BE49-F238E27FC236}">
                <a16:creationId xmlns:a16="http://schemas.microsoft.com/office/drawing/2014/main" id="{0D5E03D3-A6C1-4D7B-6E32-D220EE9277CC}"/>
              </a:ext>
            </a:extLst>
          </p:cNvPr>
          <p:cNvPicPr>
            <a:picLocks noChangeAspect="1"/>
          </p:cNvPicPr>
          <p:nvPr/>
        </p:nvPicPr>
        <p:blipFill rotWithShape="1">
          <a:blip r:embed="rId2"/>
          <a:srcRect l="12429" r="42992" b="-1"/>
          <a:stretch/>
        </p:blipFill>
        <p:spPr>
          <a:xfrm>
            <a:off x="20" y="10"/>
            <a:ext cx="4580077" cy="6857990"/>
          </a:xfrm>
          <a:prstGeom prst="rect">
            <a:avLst/>
          </a:prstGeom>
        </p:spPr>
      </p:pic>
      <p:cxnSp>
        <p:nvCxnSpPr>
          <p:cNvPr id="60" name="Straight Connector 59">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hlinkClick r:id="rId3"/>
            <a:extLst>
              <a:ext uri="{FF2B5EF4-FFF2-40B4-BE49-F238E27FC236}">
                <a16:creationId xmlns:a16="http://schemas.microsoft.com/office/drawing/2014/main" id="{3BE30554-1D18-D027-50F9-D0BFA2983F63}"/>
              </a:ext>
            </a:extLst>
          </p:cNvPr>
          <p:cNvSpPr txBox="1"/>
          <p:nvPr/>
        </p:nvSpPr>
        <p:spPr>
          <a:xfrm>
            <a:off x="5135696" y="2409332"/>
            <a:ext cx="5977938" cy="4447680"/>
          </a:xfrm>
          <a:prstGeom prst="rect">
            <a:avLst/>
          </a:prstGeom>
        </p:spPr>
        <p:txBody>
          <a:bodyPr vert="horz" lIns="0" tIns="45720" rIns="0" bIns="45720" rtlCol="0">
            <a:noAutofit/>
          </a:bodyPr>
          <a:lstStyle/>
          <a:p>
            <a:pPr marL="285750" indent="-285750">
              <a:spcAft>
                <a:spcPts val="600"/>
              </a:spcAft>
              <a:buFont typeface="Calibri" panose="020F0502020204030204" pitchFamily="34" charset="0"/>
              <a:buChar char="•"/>
            </a:pPr>
            <a:endParaRPr lang="en-US" sz="2800" dirty="0">
              <a:solidFill>
                <a:srgbClr val="FFFFFF"/>
              </a:solidFill>
            </a:endParaRPr>
          </a:p>
          <a:p>
            <a:pPr marL="285750" indent="-285750">
              <a:spcAft>
                <a:spcPts val="600"/>
              </a:spcAft>
              <a:buFont typeface="Calibri" panose="020F0502020204030204" pitchFamily="34" charset="0"/>
              <a:buChar char="•"/>
            </a:pPr>
            <a:r>
              <a:rPr lang="en-US" sz="2800" dirty="0">
                <a:solidFill>
                  <a:srgbClr val="FFFFFF"/>
                </a:solidFill>
              </a:rPr>
              <a:t>Mostly using SAS – PROC GLIMMIX</a:t>
            </a:r>
          </a:p>
          <a:p>
            <a:pPr marL="285750" indent="-285750">
              <a:spcAft>
                <a:spcPts val="600"/>
              </a:spcAft>
              <a:buFont typeface="Calibri" panose="020F0502020204030204" pitchFamily="34" charset="0"/>
              <a:buChar char="•"/>
            </a:pPr>
            <a:endParaRPr lang="en-US" sz="2800" dirty="0">
              <a:solidFill>
                <a:srgbClr val="FFFFFF"/>
              </a:solidFill>
            </a:endParaRPr>
          </a:p>
          <a:p>
            <a:pPr marL="285750" indent="-285750">
              <a:spcAft>
                <a:spcPts val="600"/>
              </a:spcAft>
              <a:buFont typeface="Calibri" panose="020F0502020204030204" pitchFamily="34" charset="0"/>
              <a:buChar char="•"/>
            </a:pPr>
            <a:r>
              <a:rPr lang="en-US" sz="2800" dirty="0">
                <a:solidFill>
                  <a:srgbClr val="FFFFFF"/>
                </a:solidFill>
              </a:rPr>
              <a:t>~500 hours of work</a:t>
            </a:r>
          </a:p>
          <a:p>
            <a:pPr marL="285750" indent="-285750">
              <a:spcAft>
                <a:spcPts val="600"/>
              </a:spcAft>
              <a:buFont typeface="Calibri" panose="020F0502020204030204" pitchFamily="34" charset="0"/>
              <a:buChar char="•"/>
            </a:pPr>
            <a:endParaRPr lang="en-US" sz="2800" dirty="0">
              <a:solidFill>
                <a:srgbClr val="FFFFFF"/>
              </a:solidFill>
            </a:endParaRPr>
          </a:p>
          <a:p>
            <a:pPr marL="285750" indent="-285750">
              <a:spcAft>
                <a:spcPts val="600"/>
              </a:spcAft>
              <a:buFont typeface="Calibri" panose="020F0502020204030204" pitchFamily="34" charset="0"/>
              <a:buChar char="•"/>
            </a:pPr>
            <a:r>
              <a:rPr lang="en-US" sz="2800" dirty="0">
                <a:solidFill>
                  <a:srgbClr val="FFFFFF"/>
                </a:solidFill>
              </a:rPr>
              <a:t>400 of those dealing with Excel files</a:t>
            </a:r>
          </a:p>
          <a:p>
            <a:pPr marL="285750" indent="-285750">
              <a:spcAft>
                <a:spcPts val="600"/>
              </a:spcAft>
              <a:buFont typeface="Calibri" panose="020F0502020204030204" pitchFamily="34" charset="0"/>
              <a:buChar char="•"/>
            </a:pPr>
            <a:endParaRPr lang="en-US" sz="2800" dirty="0">
              <a:solidFill>
                <a:srgbClr val="FFFFFF"/>
              </a:solidFill>
            </a:endParaRPr>
          </a:p>
          <a:p>
            <a:pPr marL="285750" indent="-285750">
              <a:spcAft>
                <a:spcPts val="600"/>
              </a:spcAft>
              <a:buFont typeface="Calibri" panose="020F0502020204030204" pitchFamily="34" charset="0"/>
              <a:buChar char="•"/>
            </a:pPr>
            <a:r>
              <a:rPr lang="en-US" sz="2800" dirty="0">
                <a:solidFill>
                  <a:srgbClr val="FFFFFF"/>
                </a:solidFill>
              </a:rPr>
              <a:t>High stock placed on code readability and reproducibility</a:t>
            </a:r>
          </a:p>
          <a:p>
            <a:pPr marL="285750" indent="-285750">
              <a:spcAft>
                <a:spcPts val="600"/>
              </a:spcAft>
              <a:buFont typeface="Calibri" panose="020F0502020204030204" pitchFamily="34" charset="0"/>
              <a:buChar char="•"/>
            </a:pPr>
            <a:endParaRPr lang="en-US" sz="2800" dirty="0">
              <a:solidFill>
                <a:srgbClr val="FFFFFF"/>
              </a:solidFill>
            </a:endParaRPr>
          </a:p>
        </p:txBody>
      </p:sp>
    </p:spTree>
    <p:extLst>
      <p:ext uri="{BB962C8B-B14F-4D97-AF65-F5344CB8AC3E}">
        <p14:creationId xmlns:p14="http://schemas.microsoft.com/office/powerpoint/2010/main" val="4100719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4"/>
            <a:ext cx="3555907" cy="6849035"/>
          </a:xfrm>
          <a:prstGeom prst="rect">
            <a:avLst/>
          </a:prstGeom>
          <a:solidFill>
            <a:schemeClr val="tx2"/>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t>	</a:t>
            </a:r>
            <a:r>
              <a:rPr lang="en-NZ" dirty="0">
                <a:solidFill>
                  <a:schemeClr val="bg1"/>
                </a:solidFill>
              </a:rPr>
              <a:t>Results</a:t>
            </a:r>
          </a:p>
        </p:txBody>
      </p:sp>
      <mc:AlternateContent xmlns:mc="http://schemas.openxmlformats.org/markup-compatibility/2006" xmlns:p14="http://schemas.microsoft.com/office/powerpoint/2010/main">
        <mc:Choice Requires="p14">
          <p:contentPart p14:bwMode="auto" r:id="rId2">
            <p14:nvContentPartPr>
              <p14:cNvPr id="35" name="Ink 34">
                <a:extLst>
                  <a:ext uri="{FF2B5EF4-FFF2-40B4-BE49-F238E27FC236}">
                    <a16:creationId xmlns:a16="http://schemas.microsoft.com/office/drawing/2014/main" id="{615CF8D9-BC01-B955-59C3-227A459E0F0D}"/>
                  </a:ext>
                </a:extLst>
              </p14:cNvPr>
              <p14:cNvContentPartPr/>
              <p14:nvPr/>
            </p14:nvContentPartPr>
            <p14:xfrm>
              <a:off x="6609930" y="6571680"/>
              <a:ext cx="170640" cy="10800"/>
            </p14:xfrm>
          </p:contentPart>
        </mc:Choice>
        <mc:Fallback xmlns="">
          <p:pic>
            <p:nvPicPr>
              <p:cNvPr id="35" name="Ink 34">
                <a:extLst>
                  <a:ext uri="{FF2B5EF4-FFF2-40B4-BE49-F238E27FC236}">
                    <a16:creationId xmlns:a16="http://schemas.microsoft.com/office/drawing/2014/main" id="{615CF8D9-BC01-B955-59C3-227A459E0F0D}"/>
                  </a:ext>
                </a:extLst>
              </p:cNvPr>
              <p:cNvPicPr/>
              <p:nvPr/>
            </p:nvPicPr>
            <p:blipFill>
              <a:blip r:embed="rId3"/>
              <a:stretch>
                <a:fillRect/>
              </a:stretch>
            </p:blipFill>
            <p:spPr>
              <a:xfrm>
                <a:off x="6556290" y="6463680"/>
                <a:ext cx="278280" cy="226440"/>
              </a:xfrm>
              <a:prstGeom prst="rect">
                <a:avLst/>
              </a:prstGeom>
            </p:spPr>
          </p:pic>
        </mc:Fallback>
      </mc:AlternateContent>
      <p:grpSp>
        <p:nvGrpSpPr>
          <p:cNvPr id="51" name="Group 50">
            <a:extLst>
              <a:ext uri="{FF2B5EF4-FFF2-40B4-BE49-F238E27FC236}">
                <a16:creationId xmlns:a16="http://schemas.microsoft.com/office/drawing/2014/main" id="{C0EA9F1D-4675-F951-378C-0738CE911BF1}"/>
              </a:ext>
            </a:extLst>
          </p:cNvPr>
          <p:cNvGrpSpPr/>
          <p:nvPr/>
        </p:nvGrpSpPr>
        <p:grpSpPr>
          <a:xfrm>
            <a:off x="6609930" y="6552960"/>
            <a:ext cx="4209120" cy="96840"/>
            <a:chOff x="6609930" y="6552960"/>
            <a:chExt cx="4209120" cy="96840"/>
          </a:xfrm>
        </p:grpSpPr>
        <mc:AlternateContent xmlns:mc="http://schemas.openxmlformats.org/markup-compatibility/2006" xmlns:p14="http://schemas.microsoft.com/office/powerpoint/2010/main">
          <mc:Choice Requires="p14">
            <p:contentPart p14:bwMode="auto" r:id="rId4">
              <p14:nvContentPartPr>
                <p14:cNvPr id="49" name="Ink 48">
                  <a:extLst>
                    <a:ext uri="{FF2B5EF4-FFF2-40B4-BE49-F238E27FC236}">
                      <a16:creationId xmlns:a16="http://schemas.microsoft.com/office/drawing/2014/main" id="{5E2386B4-761C-236C-775A-222A51690071}"/>
                    </a:ext>
                  </a:extLst>
                </p14:cNvPr>
                <p14:cNvContentPartPr/>
                <p14:nvPr/>
              </p14:nvContentPartPr>
              <p14:xfrm>
                <a:off x="6609930" y="6552960"/>
                <a:ext cx="151560" cy="360"/>
              </p14:xfrm>
            </p:contentPart>
          </mc:Choice>
          <mc:Fallback xmlns="">
            <p:pic>
              <p:nvPicPr>
                <p:cNvPr id="49" name="Ink 48">
                  <a:extLst>
                    <a:ext uri="{FF2B5EF4-FFF2-40B4-BE49-F238E27FC236}">
                      <a16:creationId xmlns:a16="http://schemas.microsoft.com/office/drawing/2014/main" id="{5E2386B4-761C-236C-775A-222A51690071}"/>
                    </a:ext>
                  </a:extLst>
                </p:cNvPr>
                <p:cNvPicPr/>
                <p:nvPr/>
              </p:nvPicPr>
              <p:blipFill>
                <a:blip r:embed="rId5"/>
                <a:stretch>
                  <a:fillRect/>
                </a:stretch>
              </p:blipFill>
              <p:spPr>
                <a:xfrm>
                  <a:off x="6556290" y="6444960"/>
                  <a:ext cx="259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0" name="Ink 49">
                  <a:extLst>
                    <a:ext uri="{FF2B5EF4-FFF2-40B4-BE49-F238E27FC236}">
                      <a16:creationId xmlns:a16="http://schemas.microsoft.com/office/drawing/2014/main" id="{242ECCC0-C924-0454-7D7D-E3D3AFD00F3F}"/>
                    </a:ext>
                  </a:extLst>
                </p14:cNvPr>
                <p14:cNvContentPartPr/>
                <p14:nvPr/>
              </p14:nvContentPartPr>
              <p14:xfrm>
                <a:off x="10629330" y="6638640"/>
                <a:ext cx="189720" cy="11160"/>
              </p14:xfrm>
            </p:contentPart>
          </mc:Choice>
          <mc:Fallback xmlns="">
            <p:pic>
              <p:nvPicPr>
                <p:cNvPr id="50" name="Ink 49">
                  <a:extLst>
                    <a:ext uri="{FF2B5EF4-FFF2-40B4-BE49-F238E27FC236}">
                      <a16:creationId xmlns:a16="http://schemas.microsoft.com/office/drawing/2014/main" id="{242ECCC0-C924-0454-7D7D-E3D3AFD00F3F}"/>
                    </a:ext>
                  </a:extLst>
                </p:cNvPr>
                <p:cNvPicPr/>
                <p:nvPr/>
              </p:nvPicPr>
              <p:blipFill>
                <a:blip r:embed="rId7"/>
                <a:stretch>
                  <a:fillRect/>
                </a:stretch>
              </p:blipFill>
              <p:spPr>
                <a:xfrm>
                  <a:off x="10575690" y="6530640"/>
                  <a:ext cx="297360" cy="226800"/>
                </a:xfrm>
                <a:prstGeom prst="rect">
                  <a:avLst/>
                </a:prstGeom>
              </p:spPr>
            </p:pic>
          </mc:Fallback>
        </mc:AlternateContent>
      </p:grpSp>
      <p:graphicFrame>
        <p:nvGraphicFramePr>
          <p:cNvPr id="53" name="TextBox 1">
            <a:extLst>
              <a:ext uri="{FF2B5EF4-FFF2-40B4-BE49-F238E27FC236}">
                <a16:creationId xmlns:a16="http://schemas.microsoft.com/office/drawing/2014/main" id="{AF0CDC36-8B13-2240-2BD0-69ABF6C12B09}"/>
              </a:ext>
            </a:extLst>
          </p:cNvPr>
          <p:cNvGraphicFramePr/>
          <p:nvPr>
            <p:extLst>
              <p:ext uri="{D42A27DB-BD31-4B8C-83A1-F6EECF244321}">
                <p14:modId xmlns:p14="http://schemas.microsoft.com/office/powerpoint/2010/main" val="2488750276"/>
              </p:ext>
            </p:extLst>
          </p:nvPr>
        </p:nvGraphicFramePr>
        <p:xfrm>
          <a:off x="4419601" y="17809"/>
          <a:ext cx="7422776" cy="6370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036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
                                            <p:graphicEl>
                                              <a:dgm id="{AB89AB4D-B6CA-4426-8FC3-E7A80E3C1ACF}"/>
                                            </p:graphicEl>
                                          </p:spTgt>
                                        </p:tgtEl>
                                        <p:attrNameLst>
                                          <p:attrName>style.visibility</p:attrName>
                                        </p:attrNameLst>
                                      </p:cBhvr>
                                      <p:to>
                                        <p:strVal val="visible"/>
                                      </p:to>
                                    </p:set>
                                    <p:animEffect transition="in" filter="wipe(up)">
                                      <p:cBhvr>
                                        <p:cTn id="7" dur="500"/>
                                        <p:tgtEl>
                                          <p:spTgt spid="53">
                                            <p:graphicEl>
                                              <a:dgm id="{AB89AB4D-B6CA-4426-8FC3-E7A80E3C1ACF}"/>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3">
                                            <p:graphicEl>
                                              <a:dgm id="{F5580E23-E130-4318-B1B5-FDE0FB5C146D}"/>
                                            </p:graphicEl>
                                          </p:spTgt>
                                        </p:tgtEl>
                                        <p:attrNameLst>
                                          <p:attrName>style.visibility</p:attrName>
                                        </p:attrNameLst>
                                      </p:cBhvr>
                                      <p:to>
                                        <p:strVal val="visible"/>
                                      </p:to>
                                    </p:set>
                                    <p:animEffect transition="in" filter="wipe(up)">
                                      <p:cBhvr>
                                        <p:cTn id="10" dur="500"/>
                                        <p:tgtEl>
                                          <p:spTgt spid="53">
                                            <p:graphicEl>
                                              <a:dgm id="{F5580E23-E130-4318-B1B5-FDE0FB5C146D}"/>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3">
                                            <p:graphicEl>
                                              <a:dgm id="{E09B32D2-F24D-4128-AFC8-6F30A5A53C7B}"/>
                                            </p:graphicEl>
                                          </p:spTgt>
                                        </p:tgtEl>
                                        <p:attrNameLst>
                                          <p:attrName>style.visibility</p:attrName>
                                        </p:attrNameLst>
                                      </p:cBhvr>
                                      <p:to>
                                        <p:strVal val="visible"/>
                                      </p:to>
                                    </p:set>
                                    <p:animEffect transition="in" filter="wipe(up)">
                                      <p:cBhvr>
                                        <p:cTn id="13" dur="500"/>
                                        <p:tgtEl>
                                          <p:spTgt spid="53">
                                            <p:graphicEl>
                                              <a:dgm id="{E09B32D2-F24D-4128-AFC8-6F30A5A53C7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3">
                                            <p:graphicEl>
                                              <a:dgm id="{FC8A3B05-A217-458D-854A-E85E66B0A198}"/>
                                            </p:graphicEl>
                                          </p:spTgt>
                                        </p:tgtEl>
                                        <p:attrNameLst>
                                          <p:attrName>style.visibility</p:attrName>
                                        </p:attrNameLst>
                                      </p:cBhvr>
                                      <p:to>
                                        <p:strVal val="visible"/>
                                      </p:to>
                                    </p:set>
                                    <p:animEffect transition="in" filter="wipe(up)">
                                      <p:cBhvr>
                                        <p:cTn id="18" dur="500"/>
                                        <p:tgtEl>
                                          <p:spTgt spid="53">
                                            <p:graphicEl>
                                              <a:dgm id="{FC8A3B05-A217-458D-854A-E85E66B0A19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graphicEl>
                                              <a:dgm id="{35C76B01-8A3B-47AD-BAD8-4C434E373A2F}"/>
                                            </p:graphicEl>
                                          </p:spTgt>
                                        </p:tgtEl>
                                        <p:attrNameLst>
                                          <p:attrName>style.visibility</p:attrName>
                                        </p:attrNameLst>
                                      </p:cBhvr>
                                      <p:to>
                                        <p:strVal val="visible"/>
                                      </p:to>
                                    </p:set>
                                    <p:animEffect transition="in" filter="wipe(up)">
                                      <p:cBhvr>
                                        <p:cTn id="23" dur="500"/>
                                        <p:tgtEl>
                                          <p:spTgt spid="53">
                                            <p:graphicEl>
                                              <a:dgm id="{35C76B01-8A3B-47AD-BAD8-4C434E373A2F}"/>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3">
                                            <p:graphicEl>
                                              <a:dgm id="{064CCD62-E2F3-483E-8454-C9B085A69AD8}"/>
                                            </p:graphicEl>
                                          </p:spTgt>
                                        </p:tgtEl>
                                        <p:attrNameLst>
                                          <p:attrName>style.visibility</p:attrName>
                                        </p:attrNameLst>
                                      </p:cBhvr>
                                      <p:to>
                                        <p:strVal val="visible"/>
                                      </p:to>
                                    </p:set>
                                    <p:animEffect transition="in" filter="wipe(up)">
                                      <p:cBhvr>
                                        <p:cTn id="26" dur="500"/>
                                        <p:tgtEl>
                                          <p:spTgt spid="53">
                                            <p:graphicEl>
                                              <a:dgm id="{064CCD62-E2F3-483E-8454-C9B085A69AD8}"/>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3">
                                            <p:graphicEl>
                                              <a:dgm id="{A5C696DD-9FEF-4138-A7E4-257767EF27F1}"/>
                                            </p:graphicEl>
                                          </p:spTgt>
                                        </p:tgtEl>
                                        <p:attrNameLst>
                                          <p:attrName>style.visibility</p:attrName>
                                        </p:attrNameLst>
                                      </p:cBhvr>
                                      <p:to>
                                        <p:strVal val="visible"/>
                                      </p:to>
                                    </p:set>
                                    <p:animEffect transition="in" filter="wipe(up)">
                                      <p:cBhvr>
                                        <p:cTn id="29" dur="500"/>
                                        <p:tgtEl>
                                          <p:spTgt spid="53">
                                            <p:graphicEl>
                                              <a:dgm id="{A5C696DD-9FEF-4138-A7E4-257767EF27F1}"/>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3">
                                            <p:graphicEl>
                                              <a:dgm id="{C98A7043-454F-4F25-BF5F-506F6CF774B4}"/>
                                            </p:graphicEl>
                                          </p:spTgt>
                                        </p:tgtEl>
                                        <p:attrNameLst>
                                          <p:attrName>style.visibility</p:attrName>
                                        </p:attrNameLst>
                                      </p:cBhvr>
                                      <p:to>
                                        <p:strVal val="visible"/>
                                      </p:to>
                                    </p:set>
                                    <p:animEffect transition="in" filter="wipe(up)">
                                      <p:cBhvr>
                                        <p:cTn id="34" dur="500"/>
                                        <p:tgtEl>
                                          <p:spTgt spid="53">
                                            <p:graphicEl>
                                              <a:dgm id="{C98A7043-454F-4F25-BF5F-506F6CF774B4}"/>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53">
                                            <p:graphicEl>
                                              <a:dgm id="{701076D1-E6AE-4A7B-BEB1-0DBCB2714EAF}"/>
                                            </p:graphicEl>
                                          </p:spTgt>
                                        </p:tgtEl>
                                        <p:attrNameLst>
                                          <p:attrName>style.visibility</p:attrName>
                                        </p:attrNameLst>
                                      </p:cBhvr>
                                      <p:to>
                                        <p:strVal val="visible"/>
                                      </p:to>
                                    </p:set>
                                    <p:animEffect transition="in" filter="wipe(up)">
                                      <p:cBhvr>
                                        <p:cTn id="37" dur="500"/>
                                        <p:tgtEl>
                                          <p:spTgt spid="53">
                                            <p:graphicEl>
                                              <a:dgm id="{701076D1-E6AE-4A7B-BEB1-0DBCB2714EAF}"/>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3">
                                            <p:graphicEl>
                                              <a:dgm id="{B9A2326E-EFD5-4498-B5EC-1F289F74B0A1}"/>
                                            </p:graphicEl>
                                          </p:spTgt>
                                        </p:tgtEl>
                                        <p:attrNameLst>
                                          <p:attrName>style.visibility</p:attrName>
                                        </p:attrNameLst>
                                      </p:cBhvr>
                                      <p:to>
                                        <p:strVal val="visible"/>
                                      </p:to>
                                    </p:set>
                                    <p:animEffect transition="in" filter="wipe(up)">
                                      <p:cBhvr>
                                        <p:cTn id="40" dur="500"/>
                                        <p:tgtEl>
                                          <p:spTgt spid="53">
                                            <p:graphicEl>
                                              <a:dgm id="{B9A2326E-EFD5-4498-B5EC-1F289F74B0A1}"/>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3">
                                            <p:graphicEl>
                                              <a:dgm id="{9B03DC95-FA5A-4E43-9B4F-D419E51623C9}"/>
                                            </p:graphicEl>
                                          </p:spTgt>
                                        </p:tgtEl>
                                        <p:attrNameLst>
                                          <p:attrName>style.visibility</p:attrName>
                                        </p:attrNameLst>
                                      </p:cBhvr>
                                      <p:to>
                                        <p:strVal val="visible"/>
                                      </p:to>
                                    </p:set>
                                    <p:animEffect transition="in" filter="wipe(up)">
                                      <p:cBhvr>
                                        <p:cTn id="45" dur="500"/>
                                        <p:tgtEl>
                                          <p:spTgt spid="53">
                                            <p:graphicEl>
                                              <a:dgm id="{9B03DC95-FA5A-4E43-9B4F-D419E51623C9}"/>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53">
                                            <p:graphicEl>
                                              <a:dgm id="{08986DF7-78DE-43B2-AB78-185B6AC7CA36}"/>
                                            </p:graphicEl>
                                          </p:spTgt>
                                        </p:tgtEl>
                                        <p:attrNameLst>
                                          <p:attrName>style.visibility</p:attrName>
                                        </p:attrNameLst>
                                      </p:cBhvr>
                                      <p:to>
                                        <p:strVal val="visible"/>
                                      </p:to>
                                    </p:set>
                                    <p:animEffect transition="in" filter="wipe(up)">
                                      <p:cBhvr>
                                        <p:cTn id="50" dur="500"/>
                                        <p:tgtEl>
                                          <p:spTgt spid="53">
                                            <p:graphicEl>
                                              <a:dgm id="{08986DF7-78DE-43B2-AB78-185B6AC7CA36}"/>
                                            </p:graphic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53">
                                            <p:graphicEl>
                                              <a:dgm id="{8FE98CCC-D5EB-426D-8739-597FEE73FA68}"/>
                                            </p:graphicEl>
                                          </p:spTgt>
                                        </p:tgtEl>
                                        <p:attrNameLst>
                                          <p:attrName>style.visibility</p:attrName>
                                        </p:attrNameLst>
                                      </p:cBhvr>
                                      <p:to>
                                        <p:strVal val="visible"/>
                                      </p:to>
                                    </p:set>
                                    <p:animEffect transition="in" filter="wipe(up)">
                                      <p:cBhvr>
                                        <p:cTn id="53" dur="500"/>
                                        <p:tgtEl>
                                          <p:spTgt spid="53">
                                            <p:graphicEl>
                                              <a:dgm id="{8FE98CCC-D5EB-426D-8739-597FEE73FA68}"/>
                                            </p:graphicEl>
                                          </p:spTgt>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53">
                                            <p:graphicEl>
                                              <a:dgm id="{549A0BCC-6B35-438C-B2F5-938C4F1CFAC1}"/>
                                            </p:graphicEl>
                                          </p:spTgt>
                                        </p:tgtEl>
                                        <p:attrNameLst>
                                          <p:attrName>style.visibility</p:attrName>
                                        </p:attrNameLst>
                                      </p:cBhvr>
                                      <p:to>
                                        <p:strVal val="visible"/>
                                      </p:to>
                                    </p:set>
                                    <p:animEffect transition="in" filter="wipe(up)">
                                      <p:cBhvr>
                                        <p:cTn id="56" dur="500"/>
                                        <p:tgtEl>
                                          <p:spTgt spid="53">
                                            <p:graphicEl>
                                              <a:dgm id="{549A0BCC-6B35-438C-B2F5-938C4F1CFA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53">
                                            <p:graphicEl>
                                              <a:dgm id="{E03B519A-5026-45C9-A612-F1A888967774}"/>
                                            </p:graphicEl>
                                          </p:spTgt>
                                        </p:tgtEl>
                                        <p:attrNameLst>
                                          <p:attrName>style.visibility</p:attrName>
                                        </p:attrNameLst>
                                      </p:cBhvr>
                                      <p:to>
                                        <p:strVal val="visible"/>
                                      </p:to>
                                    </p:set>
                                    <p:animEffect transition="in" filter="wipe(up)">
                                      <p:cBhvr>
                                        <p:cTn id="61" dur="500"/>
                                        <p:tgtEl>
                                          <p:spTgt spid="53">
                                            <p:graphicEl>
                                              <a:dgm id="{E03B519A-5026-45C9-A612-F1A8889677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4"/>
            <a:ext cx="3555907" cy="6849035"/>
          </a:xfrm>
          <a:prstGeom prst="rect">
            <a:avLst/>
          </a:prstGeom>
          <a:solidFill>
            <a:schemeClr val="tx2"/>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t>	</a:t>
            </a:r>
            <a:r>
              <a:rPr lang="en-NZ" dirty="0">
                <a:solidFill>
                  <a:schemeClr val="bg1"/>
                </a:solidFill>
              </a:rPr>
              <a:t>Results</a:t>
            </a:r>
          </a:p>
        </p:txBody>
      </p:sp>
      <mc:AlternateContent xmlns:mc="http://schemas.openxmlformats.org/markup-compatibility/2006" xmlns:p14="http://schemas.microsoft.com/office/powerpoint/2010/main">
        <mc:Choice Requires="p14">
          <p:contentPart p14:bwMode="auto" r:id="rId2">
            <p14:nvContentPartPr>
              <p14:cNvPr id="35" name="Ink 34">
                <a:extLst>
                  <a:ext uri="{FF2B5EF4-FFF2-40B4-BE49-F238E27FC236}">
                    <a16:creationId xmlns:a16="http://schemas.microsoft.com/office/drawing/2014/main" id="{615CF8D9-BC01-B955-59C3-227A459E0F0D}"/>
                  </a:ext>
                </a:extLst>
              </p14:cNvPr>
              <p14:cNvContentPartPr/>
              <p14:nvPr/>
            </p14:nvContentPartPr>
            <p14:xfrm>
              <a:off x="6609930" y="6571680"/>
              <a:ext cx="170640" cy="10800"/>
            </p14:xfrm>
          </p:contentPart>
        </mc:Choice>
        <mc:Fallback xmlns="">
          <p:pic>
            <p:nvPicPr>
              <p:cNvPr id="35" name="Ink 34">
                <a:extLst>
                  <a:ext uri="{FF2B5EF4-FFF2-40B4-BE49-F238E27FC236}">
                    <a16:creationId xmlns:a16="http://schemas.microsoft.com/office/drawing/2014/main" id="{615CF8D9-BC01-B955-59C3-227A459E0F0D}"/>
                  </a:ext>
                </a:extLst>
              </p:cNvPr>
              <p:cNvPicPr/>
              <p:nvPr/>
            </p:nvPicPr>
            <p:blipFill>
              <a:blip r:embed="rId3"/>
              <a:stretch>
                <a:fillRect/>
              </a:stretch>
            </p:blipFill>
            <p:spPr>
              <a:xfrm>
                <a:off x="6556290" y="6463680"/>
                <a:ext cx="278280" cy="226440"/>
              </a:xfrm>
              <a:prstGeom prst="rect">
                <a:avLst/>
              </a:prstGeom>
            </p:spPr>
          </p:pic>
        </mc:Fallback>
      </mc:AlternateContent>
      <p:grpSp>
        <p:nvGrpSpPr>
          <p:cNvPr id="51" name="Group 50">
            <a:extLst>
              <a:ext uri="{FF2B5EF4-FFF2-40B4-BE49-F238E27FC236}">
                <a16:creationId xmlns:a16="http://schemas.microsoft.com/office/drawing/2014/main" id="{C0EA9F1D-4675-F951-378C-0738CE911BF1}"/>
              </a:ext>
            </a:extLst>
          </p:cNvPr>
          <p:cNvGrpSpPr/>
          <p:nvPr/>
        </p:nvGrpSpPr>
        <p:grpSpPr>
          <a:xfrm>
            <a:off x="6609930" y="6552960"/>
            <a:ext cx="4209120" cy="96840"/>
            <a:chOff x="6609930" y="6552960"/>
            <a:chExt cx="4209120" cy="96840"/>
          </a:xfrm>
        </p:grpSpPr>
        <mc:AlternateContent xmlns:mc="http://schemas.openxmlformats.org/markup-compatibility/2006" xmlns:p14="http://schemas.microsoft.com/office/powerpoint/2010/main">
          <mc:Choice Requires="p14">
            <p:contentPart p14:bwMode="auto" r:id="rId4">
              <p14:nvContentPartPr>
                <p14:cNvPr id="49" name="Ink 48">
                  <a:extLst>
                    <a:ext uri="{FF2B5EF4-FFF2-40B4-BE49-F238E27FC236}">
                      <a16:creationId xmlns:a16="http://schemas.microsoft.com/office/drawing/2014/main" id="{5E2386B4-761C-236C-775A-222A51690071}"/>
                    </a:ext>
                  </a:extLst>
                </p14:cNvPr>
                <p14:cNvContentPartPr/>
                <p14:nvPr/>
              </p14:nvContentPartPr>
              <p14:xfrm>
                <a:off x="6609930" y="6552960"/>
                <a:ext cx="151560" cy="360"/>
              </p14:xfrm>
            </p:contentPart>
          </mc:Choice>
          <mc:Fallback xmlns="">
            <p:pic>
              <p:nvPicPr>
                <p:cNvPr id="49" name="Ink 48">
                  <a:extLst>
                    <a:ext uri="{FF2B5EF4-FFF2-40B4-BE49-F238E27FC236}">
                      <a16:creationId xmlns:a16="http://schemas.microsoft.com/office/drawing/2014/main" id="{5E2386B4-761C-236C-775A-222A51690071}"/>
                    </a:ext>
                  </a:extLst>
                </p:cNvPr>
                <p:cNvPicPr/>
                <p:nvPr/>
              </p:nvPicPr>
              <p:blipFill>
                <a:blip r:embed="rId5"/>
                <a:stretch>
                  <a:fillRect/>
                </a:stretch>
              </p:blipFill>
              <p:spPr>
                <a:xfrm>
                  <a:off x="6556290" y="6444960"/>
                  <a:ext cx="259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0" name="Ink 49">
                  <a:extLst>
                    <a:ext uri="{FF2B5EF4-FFF2-40B4-BE49-F238E27FC236}">
                      <a16:creationId xmlns:a16="http://schemas.microsoft.com/office/drawing/2014/main" id="{242ECCC0-C924-0454-7D7D-E3D3AFD00F3F}"/>
                    </a:ext>
                  </a:extLst>
                </p14:cNvPr>
                <p14:cNvContentPartPr/>
                <p14:nvPr/>
              </p14:nvContentPartPr>
              <p14:xfrm>
                <a:off x="10629330" y="6638640"/>
                <a:ext cx="189720" cy="11160"/>
              </p14:xfrm>
            </p:contentPart>
          </mc:Choice>
          <mc:Fallback xmlns="">
            <p:pic>
              <p:nvPicPr>
                <p:cNvPr id="50" name="Ink 49">
                  <a:extLst>
                    <a:ext uri="{FF2B5EF4-FFF2-40B4-BE49-F238E27FC236}">
                      <a16:creationId xmlns:a16="http://schemas.microsoft.com/office/drawing/2014/main" id="{242ECCC0-C924-0454-7D7D-E3D3AFD00F3F}"/>
                    </a:ext>
                  </a:extLst>
                </p:cNvPr>
                <p:cNvPicPr/>
                <p:nvPr/>
              </p:nvPicPr>
              <p:blipFill>
                <a:blip r:embed="rId7"/>
                <a:stretch>
                  <a:fillRect/>
                </a:stretch>
              </p:blipFill>
              <p:spPr>
                <a:xfrm>
                  <a:off x="10575690" y="6530640"/>
                  <a:ext cx="297360" cy="226800"/>
                </a:xfrm>
                <a:prstGeom prst="rect">
                  <a:avLst/>
                </a:prstGeom>
              </p:spPr>
            </p:pic>
          </mc:Fallback>
        </mc:AlternateContent>
      </p:grpSp>
      <p:pic>
        <p:nvPicPr>
          <p:cNvPr id="7" name="Picture 6" descr="Graph of Pre-BD FEV1 across time in the ROBUST trial">
            <a:extLst>
              <a:ext uri="{FF2B5EF4-FFF2-40B4-BE49-F238E27FC236}">
                <a16:creationId xmlns:a16="http://schemas.microsoft.com/office/drawing/2014/main" id="{2F3F1C19-F025-1C65-241C-398241D62FD0}"/>
              </a:ext>
            </a:extLst>
          </p:cNvPr>
          <p:cNvPicPr>
            <a:picLocks noChangeAspect="1"/>
          </p:cNvPicPr>
          <p:nvPr/>
        </p:nvPicPr>
        <p:blipFill>
          <a:blip r:embed="rId8"/>
          <a:stretch>
            <a:fillRect/>
          </a:stretch>
        </p:blipFill>
        <p:spPr>
          <a:xfrm>
            <a:off x="3555907" y="577626"/>
            <a:ext cx="8487790" cy="5479340"/>
          </a:xfrm>
          <a:prstGeom prst="rect">
            <a:avLst/>
          </a:prstGeom>
        </p:spPr>
      </p:pic>
      <p:sp>
        <p:nvSpPr>
          <p:cNvPr id="8" name="TextBox 7">
            <a:extLst>
              <a:ext uri="{FF2B5EF4-FFF2-40B4-BE49-F238E27FC236}">
                <a16:creationId xmlns:a16="http://schemas.microsoft.com/office/drawing/2014/main" id="{50B86064-B221-9F08-B663-E47049A8FB6C}"/>
              </a:ext>
            </a:extLst>
          </p:cNvPr>
          <p:cNvSpPr txBox="1"/>
          <p:nvPr/>
        </p:nvSpPr>
        <p:spPr>
          <a:xfrm>
            <a:off x="4275665" y="275520"/>
            <a:ext cx="5289333" cy="369332"/>
          </a:xfrm>
          <a:prstGeom prst="rect">
            <a:avLst/>
          </a:prstGeom>
          <a:noFill/>
        </p:spPr>
        <p:txBody>
          <a:bodyPr wrap="none" rtlCol="0">
            <a:spAutoFit/>
          </a:bodyPr>
          <a:lstStyle/>
          <a:p>
            <a:r>
              <a:rPr lang="en-NZ" dirty="0"/>
              <a:t>Pre-bronchodilator FEV</a:t>
            </a:r>
            <a:r>
              <a:rPr lang="en-NZ" baseline="-25000" dirty="0"/>
              <a:t>1</a:t>
            </a:r>
            <a:r>
              <a:rPr lang="en-NZ" dirty="0"/>
              <a:t> by Treatment and Allocation</a:t>
            </a:r>
          </a:p>
        </p:txBody>
      </p:sp>
    </p:spTree>
    <p:extLst>
      <p:ext uri="{BB962C8B-B14F-4D97-AF65-F5344CB8AC3E}">
        <p14:creationId xmlns:p14="http://schemas.microsoft.com/office/powerpoint/2010/main" val="387280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4A0-1727-83CD-73A5-7D18639B6C15}"/>
              </a:ext>
            </a:extLst>
          </p:cNvPr>
          <p:cNvSpPr>
            <a:spLocks noGrp="1"/>
          </p:cNvSpPr>
          <p:nvPr>
            <p:ph type="title"/>
          </p:nvPr>
        </p:nvSpPr>
        <p:spPr/>
        <p:txBody>
          <a:bodyPr/>
          <a:lstStyle/>
          <a:p>
            <a:r>
              <a:rPr lang="en-NZ"/>
              <a:t>Bronchiectasis</a:t>
            </a:r>
          </a:p>
        </p:txBody>
      </p:sp>
      <p:sp>
        <p:nvSpPr>
          <p:cNvPr id="9" name="Content Placeholder 8">
            <a:extLst>
              <a:ext uri="{FF2B5EF4-FFF2-40B4-BE49-F238E27FC236}">
                <a16:creationId xmlns:a16="http://schemas.microsoft.com/office/drawing/2014/main" id="{2B1751EE-8571-13FA-D2A8-7DDF8D0DF9DD}"/>
              </a:ext>
            </a:extLst>
          </p:cNvPr>
          <p:cNvSpPr>
            <a:spLocks noGrp="1"/>
          </p:cNvSpPr>
          <p:nvPr>
            <p:ph sz="half" idx="2"/>
          </p:nvPr>
        </p:nvSpPr>
        <p:spPr>
          <a:xfrm>
            <a:off x="6515944" y="2120900"/>
            <a:ext cx="5123606" cy="3748194"/>
          </a:xfrm>
        </p:spPr>
        <p:txBody>
          <a:bodyPr>
            <a:normAutofit fontScale="92500"/>
          </a:bodyPr>
          <a:lstStyle/>
          <a:p>
            <a:pPr marL="268288" indent="-268288">
              <a:buFont typeface="Arial" panose="020B0604020202020204" pitchFamily="34" charset="0"/>
              <a:buChar char="•"/>
            </a:pPr>
            <a:r>
              <a:rPr lang="en-NZ" sz="2400" dirty="0"/>
              <a:t>162 cases per 100,000 p-y in Aotearoa New Zealand</a:t>
            </a:r>
          </a:p>
          <a:p>
            <a:pPr marL="560896" lvl="1" indent="-268288">
              <a:buFont typeface="Arial" panose="020B0604020202020204" pitchFamily="34" charset="0"/>
              <a:buChar char="•"/>
            </a:pPr>
            <a:r>
              <a:rPr lang="en-NZ" sz="2000" dirty="0"/>
              <a:t>5.6 times more prevalent in Pasifika, and </a:t>
            </a:r>
          </a:p>
          <a:p>
            <a:pPr marL="560896" lvl="1" indent="-268288">
              <a:buFont typeface="Arial" panose="020B0604020202020204" pitchFamily="34" charset="0"/>
              <a:buChar char="•"/>
            </a:pPr>
            <a:r>
              <a:rPr lang="en-NZ" sz="2000" dirty="0"/>
              <a:t>3.6 times in Māori, than in non-Māori non-Pasifika </a:t>
            </a:r>
            <a:r>
              <a:rPr lang="en-NZ" sz="2000" dirty="0" err="1"/>
              <a:t>non-Asian</a:t>
            </a:r>
            <a:r>
              <a:rPr lang="en-NZ" sz="2000" dirty="0"/>
              <a:t> (non-MPA)</a:t>
            </a:r>
          </a:p>
          <a:p>
            <a:pPr marL="268288" indent="-268288">
              <a:buFont typeface="Arial" panose="020B0604020202020204" pitchFamily="34" charset="0"/>
              <a:buChar char="•"/>
            </a:pPr>
            <a:r>
              <a:rPr lang="en-NZ" sz="2400" dirty="0"/>
              <a:t>Hospitalisations increased 39% between 2000 and 2019 (~30 per 100,000 p-y)</a:t>
            </a:r>
          </a:p>
          <a:p>
            <a:pPr marL="560896" lvl="1" indent="-268288">
              <a:buFont typeface="Arial" panose="020B0604020202020204" pitchFamily="34" charset="0"/>
              <a:buChar char="•"/>
            </a:pPr>
            <a:r>
              <a:rPr lang="en-NZ" sz="2000" dirty="0"/>
              <a:t>6.9 times more common in Pasifika,</a:t>
            </a:r>
          </a:p>
          <a:p>
            <a:pPr marL="560896" lvl="1" indent="-268288">
              <a:buFont typeface="Arial" panose="020B0604020202020204" pitchFamily="34" charset="0"/>
              <a:buChar char="•"/>
            </a:pPr>
            <a:r>
              <a:rPr lang="en-NZ" sz="2000" dirty="0"/>
              <a:t>3.8 times in Māori than in non-MPA</a:t>
            </a:r>
          </a:p>
          <a:p>
            <a:pPr marL="268288" indent="-268288">
              <a:buFont typeface="Arial" panose="020B0604020202020204" pitchFamily="34" charset="0"/>
              <a:buChar char="•"/>
            </a:pPr>
            <a:endParaRPr lang="en-NZ" sz="2400" dirty="0"/>
          </a:p>
        </p:txBody>
      </p:sp>
      <p:grpSp>
        <p:nvGrpSpPr>
          <p:cNvPr id="15" name="Group 14">
            <a:extLst>
              <a:ext uri="{FF2B5EF4-FFF2-40B4-BE49-F238E27FC236}">
                <a16:creationId xmlns:a16="http://schemas.microsoft.com/office/drawing/2014/main" id="{63A910D9-0FDC-33D3-6C61-4C9E47B64C76}"/>
              </a:ext>
            </a:extLst>
          </p:cNvPr>
          <p:cNvGrpSpPr/>
          <p:nvPr/>
        </p:nvGrpSpPr>
        <p:grpSpPr>
          <a:xfrm>
            <a:off x="552450" y="2120900"/>
            <a:ext cx="5543550" cy="3969782"/>
            <a:chOff x="552450" y="2120900"/>
            <a:chExt cx="5543550" cy="3969782"/>
          </a:xfrm>
        </p:grpSpPr>
        <p:pic>
          <p:nvPicPr>
            <p:cNvPr id="11" name="Picture 10">
              <a:extLst>
                <a:ext uri="{FF2B5EF4-FFF2-40B4-BE49-F238E27FC236}">
                  <a16:creationId xmlns:a16="http://schemas.microsoft.com/office/drawing/2014/main" id="{343AC862-F1C1-56E0-651B-70C67D053E85}"/>
                </a:ext>
              </a:extLst>
            </p:cNvPr>
            <p:cNvPicPr>
              <a:picLocks noChangeAspect="1"/>
            </p:cNvPicPr>
            <p:nvPr/>
          </p:nvPicPr>
          <p:blipFill>
            <a:blip r:embed="rId3"/>
            <a:stretch>
              <a:fillRect/>
            </a:stretch>
          </p:blipFill>
          <p:spPr>
            <a:xfrm>
              <a:off x="552450" y="2120900"/>
              <a:ext cx="5543550" cy="3600450"/>
            </a:xfrm>
            <a:prstGeom prst="rect">
              <a:avLst/>
            </a:prstGeom>
          </p:spPr>
        </p:pic>
        <p:sp>
          <p:nvSpPr>
            <p:cNvPr id="14" name="TextBox 13">
              <a:extLst>
                <a:ext uri="{FF2B5EF4-FFF2-40B4-BE49-F238E27FC236}">
                  <a16:creationId xmlns:a16="http://schemas.microsoft.com/office/drawing/2014/main" id="{05F6A387-9D5A-3F90-1414-22FFA19878D2}"/>
                </a:ext>
              </a:extLst>
            </p:cNvPr>
            <p:cNvSpPr txBox="1"/>
            <p:nvPr/>
          </p:nvSpPr>
          <p:spPr>
            <a:xfrm>
              <a:off x="2179296" y="5721350"/>
              <a:ext cx="2870521" cy="369332"/>
            </a:xfrm>
            <a:prstGeom prst="rect">
              <a:avLst/>
            </a:prstGeom>
            <a:noFill/>
          </p:spPr>
          <p:txBody>
            <a:bodyPr wrap="square" rtlCol="0">
              <a:spAutoFit/>
            </a:bodyPr>
            <a:lstStyle/>
            <a:p>
              <a:r>
                <a:rPr lang="en-NZ" dirty="0"/>
                <a:t>Barnard &amp; Zhang, 2021</a:t>
              </a:r>
            </a:p>
          </p:txBody>
        </p:sp>
      </p:grpSp>
    </p:spTree>
    <p:extLst>
      <p:ext uri="{BB962C8B-B14F-4D97-AF65-F5344CB8AC3E}">
        <p14:creationId xmlns:p14="http://schemas.microsoft.com/office/powerpoint/2010/main" val="6678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up)">
                                      <p:cBhvr>
                                        <p:cTn id="10" dur="500"/>
                                        <p:tgtEl>
                                          <p:spTgt spid="9">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up)">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up)">
                                      <p:cBhvr>
                                        <p:cTn id="18" dur="500"/>
                                        <p:tgtEl>
                                          <p:spTgt spid="9">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wipe(up)">
                                      <p:cBhvr>
                                        <p:cTn id="21" dur="500"/>
                                        <p:tgtEl>
                                          <p:spTgt spid="9">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wipe(up)">
                                      <p:cBhvr>
                                        <p:cTn id="24" dur="5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out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4"/>
            <a:ext cx="3555907" cy="6849035"/>
          </a:xfrm>
          <a:prstGeom prst="rect">
            <a:avLst/>
          </a:prstGeom>
          <a:solidFill>
            <a:schemeClr val="tx2"/>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t>	</a:t>
            </a:r>
            <a:r>
              <a:rPr lang="en-NZ" dirty="0">
                <a:solidFill>
                  <a:schemeClr val="bg1"/>
                </a:solidFill>
              </a:rPr>
              <a:t>Results</a:t>
            </a:r>
          </a:p>
        </p:txBody>
      </p:sp>
      <mc:AlternateContent xmlns:mc="http://schemas.openxmlformats.org/markup-compatibility/2006" xmlns:p14="http://schemas.microsoft.com/office/powerpoint/2010/main">
        <mc:Choice Requires="p14">
          <p:contentPart p14:bwMode="auto" r:id="rId2">
            <p14:nvContentPartPr>
              <p14:cNvPr id="35" name="Ink 34">
                <a:extLst>
                  <a:ext uri="{FF2B5EF4-FFF2-40B4-BE49-F238E27FC236}">
                    <a16:creationId xmlns:a16="http://schemas.microsoft.com/office/drawing/2014/main" id="{615CF8D9-BC01-B955-59C3-227A459E0F0D}"/>
                  </a:ext>
                </a:extLst>
              </p14:cNvPr>
              <p14:cNvContentPartPr/>
              <p14:nvPr/>
            </p14:nvContentPartPr>
            <p14:xfrm>
              <a:off x="6609930" y="6571680"/>
              <a:ext cx="170640" cy="10800"/>
            </p14:xfrm>
          </p:contentPart>
        </mc:Choice>
        <mc:Fallback xmlns="">
          <p:pic>
            <p:nvPicPr>
              <p:cNvPr id="35" name="Ink 34">
                <a:extLst>
                  <a:ext uri="{FF2B5EF4-FFF2-40B4-BE49-F238E27FC236}">
                    <a16:creationId xmlns:a16="http://schemas.microsoft.com/office/drawing/2014/main" id="{615CF8D9-BC01-B955-59C3-227A459E0F0D}"/>
                  </a:ext>
                </a:extLst>
              </p:cNvPr>
              <p:cNvPicPr/>
              <p:nvPr/>
            </p:nvPicPr>
            <p:blipFill>
              <a:blip r:embed="rId3"/>
              <a:stretch>
                <a:fillRect/>
              </a:stretch>
            </p:blipFill>
            <p:spPr>
              <a:xfrm>
                <a:off x="6556290" y="6463680"/>
                <a:ext cx="278280" cy="226440"/>
              </a:xfrm>
              <a:prstGeom prst="rect">
                <a:avLst/>
              </a:prstGeom>
            </p:spPr>
          </p:pic>
        </mc:Fallback>
      </mc:AlternateContent>
      <p:grpSp>
        <p:nvGrpSpPr>
          <p:cNvPr id="51" name="Group 50">
            <a:extLst>
              <a:ext uri="{FF2B5EF4-FFF2-40B4-BE49-F238E27FC236}">
                <a16:creationId xmlns:a16="http://schemas.microsoft.com/office/drawing/2014/main" id="{C0EA9F1D-4675-F951-378C-0738CE911BF1}"/>
              </a:ext>
            </a:extLst>
          </p:cNvPr>
          <p:cNvGrpSpPr/>
          <p:nvPr/>
        </p:nvGrpSpPr>
        <p:grpSpPr>
          <a:xfrm>
            <a:off x="6609930" y="6552960"/>
            <a:ext cx="4209120" cy="96840"/>
            <a:chOff x="6609930" y="6552960"/>
            <a:chExt cx="4209120" cy="96840"/>
          </a:xfrm>
        </p:grpSpPr>
        <mc:AlternateContent xmlns:mc="http://schemas.openxmlformats.org/markup-compatibility/2006" xmlns:p14="http://schemas.microsoft.com/office/powerpoint/2010/main">
          <mc:Choice Requires="p14">
            <p:contentPart p14:bwMode="auto" r:id="rId4">
              <p14:nvContentPartPr>
                <p14:cNvPr id="49" name="Ink 48">
                  <a:extLst>
                    <a:ext uri="{FF2B5EF4-FFF2-40B4-BE49-F238E27FC236}">
                      <a16:creationId xmlns:a16="http://schemas.microsoft.com/office/drawing/2014/main" id="{5E2386B4-761C-236C-775A-222A51690071}"/>
                    </a:ext>
                  </a:extLst>
                </p14:cNvPr>
                <p14:cNvContentPartPr/>
                <p14:nvPr/>
              </p14:nvContentPartPr>
              <p14:xfrm>
                <a:off x="6609930" y="6552960"/>
                <a:ext cx="151560" cy="360"/>
              </p14:xfrm>
            </p:contentPart>
          </mc:Choice>
          <mc:Fallback xmlns="">
            <p:pic>
              <p:nvPicPr>
                <p:cNvPr id="49" name="Ink 48">
                  <a:extLst>
                    <a:ext uri="{FF2B5EF4-FFF2-40B4-BE49-F238E27FC236}">
                      <a16:creationId xmlns:a16="http://schemas.microsoft.com/office/drawing/2014/main" id="{5E2386B4-761C-236C-775A-222A51690071}"/>
                    </a:ext>
                  </a:extLst>
                </p:cNvPr>
                <p:cNvPicPr/>
                <p:nvPr/>
              </p:nvPicPr>
              <p:blipFill>
                <a:blip r:embed="rId5"/>
                <a:stretch>
                  <a:fillRect/>
                </a:stretch>
              </p:blipFill>
              <p:spPr>
                <a:xfrm>
                  <a:off x="6556290" y="6444960"/>
                  <a:ext cx="259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0" name="Ink 49">
                  <a:extLst>
                    <a:ext uri="{FF2B5EF4-FFF2-40B4-BE49-F238E27FC236}">
                      <a16:creationId xmlns:a16="http://schemas.microsoft.com/office/drawing/2014/main" id="{242ECCC0-C924-0454-7D7D-E3D3AFD00F3F}"/>
                    </a:ext>
                  </a:extLst>
                </p14:cNvPr>
                <p14:cNvContentPartPr/>
                <p14:nvPr/>
              </p14:nvContentPartPr>
              <p14:xfrm>
                <a:off x="10629330" y="6638640"/>
                <a:ext cx="189720" cy="11160"/>
              </p14:xfrm>
            </p:contentPart>
          </mc:Choice>
          <mc:Fallback xmlns="">
            <p:pic>
              <p:nvPicPr>
                <p:cNvPr id="50" name="Ink 49">
                  <a:extLst>
                    <a:ext uri="{FF2B5EF4-FFF2-40B4-BE49-F238E27FC236}">
                      <a16:creationId xmlns:a16="http://schemas.microsoft.com/office/drawing/2014/main" id="{242ECCC0-C924-0454-7D7D-E3D3AFD00F3F}"/>
                    </a:ext>
                  </a:extLst>
                </p:cNvPr>
                <p:cNvPicPr/>
                <p:nvPr/>
              </p:nvPicPr>
              <p:blipFill>
                <a:blip r:embed="rId7"/>
                <a:stretch>
                  <a:fillRect/>
                </a:stretch>
              </p:blipFill>
              <p:spPr>
                <a:xfrm>
                  <a:off x="10575690" y="6530640"/>
                  <a:ext cx="297360" cy="226800"/>
                </a:xfrm>
                <a:prstGeom prst="rect">
                  <a:avLst/>
                </a:prstGeom>
              </p:spPr>
            </p:pic>
          </mc:Fallback>
        </mc:AlternateContent>
      </p:grpSp>
      <p:graphicFrame>
        <p:nvGraphicFramePr>
          <p:cNvPr id="53" name="TextBox 1">
            <a:extLst>
              <a:ext uri="{FF2B5EF4-FFF2-40B4-BE49-F238E27FC236}">
                <a16:creationId xmlns:a16="http://schemas.microsoft.com/office/drawing/2014/main" id="{E02DFF77-7EC1-A610-D657-51205D59F62F}"/>
              </a:ext>
            </a:extLst>
          </p:cNvPr>
          <p:cNvGraphicFramePr/>
          <p:nvPr>
            <p:extLst>
              <p:ext uri="{D42A27DB-BD31-4B8C-83A1-F6EECF244321}">
                <p14:modId xmlns:p14="http://schemas.microsoft.com/office/powerpoint/2010/main" val="186138706"/>
              </p:ext>
            </p:extLst>
          </p:nvPr>
        </p:nvGraphicFramePr>
        <p:xfrm>
          <a:off x="4236334" y="1608881"/>
          <a:ext cx="7535119" cy="31085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3706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F8C0889-123F-DC5E-811F-BAA9BE0FD896}"/>
              </a:ext>
            </a:extLst>
          </p:cNvPr>
          <p:cNvSpPr txBox="1">
            <a:spLocks/>
          </p:cNvSpPr>
          <p:nvPr/>
        </p:nvSpPr>
        <p:spPr>
          <a:xfrm>
            <a:off x="0" y="8965"/>
            <a:ext cx="12192000" cy="1900456"/>
          </a:xfrm>
          <a:prstGeom prst="rect">
            <a:avLst/>
          </a:prstGeom>
          <a:solidFill>
            <a:schemeClr val="tx2"/>
          </a:solidFill>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NZ" dirty="0">
                <a:solidFill>
                  <a:schemeClr val="bg1"/>
                </a:solidFill>
              </a:rPr>
              <a:t> 	Write-up</a:t>
            </a:r>
          </a:p>
          <a:p>
            <a:r>
              <a:rPr lang="en-NZ" dirty="0">
                <a:solidFill>
                  <a:schemeClr val="bg1"/>
                </a:solidFill>
              </a:rPr>
              <a:t>	(September 2017-November 2020)</a:t>
            </a:r>
          </a:p>
        </p:txBody>
      </p:sp>
      <p:sp>
        <p:nvSpPr>
          <p:cNvPr id="3" name="TextBox 2">
            <a:extLst>
              <a:ext uri="{FF2B5EF4-FFF2-40B4-BE49-F238E27FC236}">
                <a16:creationId xmlns:a16="http://schemas.microsoft.com/office/drawing/2014/main" id="{76FB505D-DBCA-1499-8A76-D4DCCC2E2A42}"/>
              </a:ext>
            </a:extLst>
          </p:cNvPr>
          <p:cNvSpPr txBox="1"/>
          <p:nvPr/>
        </p:nvSpPr>
        <p:spPr>
          <a:xfrm>
            <a:off x="314079" y="2045676"/>
            <a:ext cx="4674609" cy="4401205"/>
          </a:xfrm>
          <a:prstGeom prst="rect">
            <a:avLst/>
          </a:prstGeom>
          <a:noFill/>
        </p:spPr>
        <p:txBody>
          <a:bodyPr wrap="square" rtlCol="0">
            <a:spAutoFit/>
          </a:bodyPr>
          <a:lstStyle/>
          <a:p>
            <a:pPr marL="285750" indent="-285750">
              <a:buFont typeface="Arial" panose="020B0604020202020204" pitchFamily="34" charset="0"/>
              <a:buChar char="•"/>
            </a:pPr>
            <a:r>
              <a:rPr lang="en-NZ" sz="2800" dirty="0"/>
              <a:t>Lata, Conroy, Alain are spread thin </a:t>
            </a:r>
          </a:p>
          <a:p>
            <a:pPr marL="285750" indent="-285750">
              <a:buFont typeface="Arial" panose="020B0604020202020204" pitchFamily="34" charset="0"/>
              <a:buChar char="•"/>
            </a:pPr>
            <a:endParaRPr lang="en-NZ" sz="2800" dirty="0"/>
          </a:p>
          <a:p>
            <a:pPr marL="285750" indent="-285750">
              <a:buFont typeface="Arial" panose="020B0604020202020204" pitchFamily="34" charset="0"/>
              <a:buChar char="•"/>
            </a:pPr>
            <a:r>
              <a:rPr lang="en-NZ" sz="2800" dirty="0"/>
              <a:t>We go through several iterations</a:t>
            </a:r>
          </a:p>
          <a:p>
            <a:pPr marL="285750" indent="-285750">
              <a:buFont typeface="Arial" panose="020B0604020202020204" pitchFamily="34" charset="0"/>
              <a:buChar char="•"/>
            </a:pPr>
            <a:endParaRPr lang="en-NZ" sz="2800" dirty="0"/>
          </a:p>
          <a:p>
            <a:pPr marL="285750" indent="-285750">
              <a:buFont typeface="Arial" panose="020B0604020202020204" pitchFamily="34" charset="0"/>
              <a:buChar char="•"/>
            </a:pPr>
            <a:r>
              <a:rPr lang="en-NZ" sz="2800" dirty="0"/>
              <a:t>Some exploratory analyses requested (outcome correlations, adherence,…)</a:t>
            </a:r>
          </a:p>
          <a:p>
            <a:pPr marL="285750" indent="-285750">
              <a:buFont typeface="Arial" panose="020B0604020202020204" pitchFamily="34" charset="0"/>
              <a:buChar char="•"/>
            </a:pPr>
            <a:endParaRPr lang="en-NZ" sz="2800" dirty="0"/>
          </a:p>
        </p:txBody>
      </p:sp>
      <p:pic>
        <p:nvPicPr>
          <p:cNvPr id="5" name="Picture 4" descr="A graph of a graph showing a number of days and week&#10;&#10;Description automatically generated with medium confidence">
            <a:extLst>
              <a:ext uri="{FF2B5EF4-FFF2-40B4-BE49-F238E27FC236}">
                <a16:creationId xmlns:a16="http://schemas.microsoft.com/office/drawing/2014/main" id="{47393A56-87DB-458B-3FD2-AFF77F3D0275}"/>
              </a:ext>
            </a:extLst>
          </p:cNvPr>
          <p:cNvPicPr>
            <a:picLocks noChangeAspect="1"/>
          </p:cNvPicPr>
          <p:nvPr/>
        </p:nvPicPr>
        <p:blipFill>
          <a:blip r:embed="rId2"/>
          <a:stretch>
            <a:fillRect/>
          </a:stretch>
        </p:blipFill>
        <p:spPr>
          <a:xfrm>
            <a:off x="5733535" y="2115378"/>
            <a:ext cx="5667528" cy="4272785"/>
          </a:xfrm>
          <a:prstGeom prst="rect">
            <a:avLst/>
          </a:prstGeom>
        </p:spPr>
      </p:pic>
    </p:spTree>
    <p:extLst>
      <p:ext uri="{BB962C8B-B14F-4D97-AF65-F5344CB8AC3E}">
        <p14:creationId xmlns:p14="http://schemas.microsoft.com/office/powerpoint/2010/main" val="409347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cxnSp>
        <p:nvCxnSpPr>
          <p:cNvPr id="56" name="Straight Connector 5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48" name="Title 1">
            <a:extLst>
              <a:ext uri="{FF2B5EF4-FFF2-40B4-BE49-F238E27FC236}">
                <a16:creationId xmlns:a16="http://schemas.microsoft.com/office/drawing/2014/main" id="{AF8C0889-123F-DC5E-811F-BAA9BE0FD896}"/>
              </a:ext>
            </a:extLst>
          </p:cNvPr>
          <p:cNvSpPr txBox="1">
            <a:spLocks/>
          </p:cNvSpPr>
          <p:nvPr/>
        </p:nvSpPr>
        <p:spPr>
          <a:xfrm>
            <a:off x="5116783" y="516835"/>
            <a:ext cx="6689394" cy="16665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450850" indent="-450850">
              <a:spcAft>
                <a:spcPts val="600"/>
              </a:spcAft>
            </a:pPr>
            <a:r>
              <a:rPr lang="en-US" sz="3600" dirty="0">
                <a:solidFill>
                  <a:srgbClr val="FFFFFF"/>
                </a:solidFill>
              </a:rPr>
              <a:t>Submission</a:t>
            </a:r>
          </a:p>
          <a:p>
            <a:pPr marL="450850" indent="-450850">
              <a:spcAft>
                <a:spcPts val="600"/>
              </a:spcAft>
            </a:pPr>
            <a:r>
              <a:rPr lang="en-US" sz="3600" dirty="0">
                <a:solidFill>
                  <a:srgbClr val="FFFFFF"/>
                </a:solidFill>
              </a:rPr>
              <a:t>(December 2020-July 2022)</a:t>
            </a:r>
          </a:p>
        </p:txBody>
      </p:sp>
      <p:pic>
        <p:nvPicPr>
          <p:cNvPr id="50" name="Picture 49" descr="A calendar on top of a flat yellow surface">
            <a:extLst>
              <a:ext uri="{FF2B5EF4-FFF2-40B4-BE49-F238E27FC236}">
                <a16:creationId xmlns:a16="http://schemas.microsoft.com/office/drawing/2014/main" id="{387B26D4-CB79-EC7E-FBDF-4BB8DF00C438}"/>
              </a:ext>
            </a:extLst>
          </p:cNvPr>
          <p:cNvPicPr>
            <a:picLocks noChangeAspect="1"/>
          </p:cNvPicPr>
          <p:nvPr/>
        </p:nvPicPr>
        <p:blipFill rotWithShape="1">
          <a:blip r:embed="rId2"/>
          <a:srcRect l="1103" r="54318" b="-1"/>
          <a:stretch/>
        </p:blipFill>
        <p:spPr>
          <a:xfrm>
            <a:off x="20" y="10"/>
            <a:ext cx="4580077" cy="6857990"/>
          </a:xfrm>
          <a:prstGeom prst="rect">
            <a:avLst/>
          </a:prstGeom>
        </p:spPr>
      </p:pic>
      <p:cxnSp>
        <p:nvCxnSpPr>
          <p:cNvPr id="60" name="Straight Connector 59">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6FB505D-DBCA-1499-8A76-D4DCCC2E2A42}"/>
              </a:ext>
            </a:extLst>
          </p:cNvPr>
          <p:cNvSpPr txBox="1"/>
          <p:nvPr/>
        </p:nvSpPr>
        <p:spPr>
          <a:xfrm>
            <a:off x="5116784" y="2546224"/>
            <a:ext cx="5977938" cy="3342747"/>
          </a:xfrm>
          <a:prstGeom prst="rect">
            <a:avLst/>
          </a:prstGeom>
        </p:spPr>
        <p:txBody>
          <a:bodyPr vert="horz" lIns="0" tIns="45720" rIns="0" bIns="45720" rtlCol="0">
            <a:noAutofit/>
          </a:bodyPr>
          <a:lstStyle/>
          <a:p>
            <a:pPr marL="285750" indent="-285750">
              <a:spcAft>
                <a:spcPts val="600"/>
              </a:spcAft>
              <a:buFont typeface="Calibri" panose="020F0502020204030204" pitchFamily="34" charset="0"/>
              <a:buChar char="•"/>
            </a:pPr>
            <a:r>
              <a:rPr lang="en-US" sz="2800" dirty="0">
                <a:solidFill>
                  <a:srgbClr val="FFFFFF"/>
                </a:solidFill>
              </a:rPr>
              <a:t>Submission to </a:t>
            </a:r>
            <a:r>
              <a:rPr lang="en-US" sz="2800" i="1" dirty="0">
                <a:solidFill>
                  <a:srgbClr val="FFFFFF"/>
                </a:solidFill>
              </a:rPr>
              <a:t>AJRCCM </a:t>
            </a:r>
            <a:r>
              <a:rPr lang="en-US" sz="2800" dirty="0">
                <a:solidFill>
                  <a:srgbClr val="FFFFFF"/>
                </a:solidFill>
              </a:rPr>
              <a:t>December</a:t>
            </a:r>
            <a:r>
              <a:rPr lang="en-US" sz="2800" i="1" dirty="0">
                <a:solidFill>
                  <a:srgbClr val="FFFFFF"/>
                </a:solidFill>
              </a:rPr>
              <a:t> </a:t>
            </a:r>
            <a:r>
              <a:rPr lang="en-US" sz="2800" dirty="0">
                <a:solidFill>
                  <a:srgbClr val="FFFFFF"/>
                </a:solidFill>
              </a:rPr>
              <a:t>2020 (2022 IF 24.7)</a:t>
            </a:r>
          </a:p>
          <a:p>
            <a:pPr marL="285750" indent="-285750">
              <a:spcAft>
                <a:spcPts val="600"/>
              </a:spcAft>
              <a:buFont typeface="Calibri" panose="020F0502020204030204" pitchFamily="34" charset="0"/>
              <a:buChar char="•"/>
            </a:pPr>
            <a:r>
              <a:rPr lang="en-US" sz="2800" dirty="0">
                <a:solidFill>
                  <a:srgbClr val="FFFFFF"/>
                </a:solidFill>
              </a:rPr>
              <a:t>Rejection June 2021 </a:t>
            </a:r>
            <a:r>
              <a:rPr lang="en-US" sz="2800" dirty="0">
                <a:solidFill>
                  <a:srgbClr val="FFFFFF"/>
                </a:solidFill>
                <a:sym typeface="Wingdings" panose="05000000000000000000" pitchFamily="2" charset="2"/>
              </a:rPr>
              <a:t></a:t>
            </a:r>
            <a:endParaRPr lang="en-US" sz="2800" dirty="0">
              <a:solidFill>
                <a:srgbClr val="FFFFFF"/>
              </a:solidFill>
            </a:endParaRPr>
          </a:p>
          <a:p>
            <a:pPr marL="285750" indent="-285750">
              <a:spcAft>
                <a:spcPts val="600"/>
              </a:spcAft>
              <a:buFont typeface="Calibri" panose="020F0502020204030204" pitchFamily="34" charset="0"/>
              <a:buChar char="•"/>
            </a:pPr>
            <a:r>
              <a:rPr lang="en-US" sz="2800" dirty="0">
                <a:solidFill>
                  <a:srgbClr val="FFFFFF"/>
                </a:solidFill>
              </a:rPr>
              <a:t>Submission to </a:t>
            </a:r>
            <a:r>
              <a:rPr lang="en-US" sz="2800" i="1" dirty="0">
                <a:solidFill>
                  <a:srgbClr val="FFFFFF"/>
                </a:solidFill>
              </a:rPr>
              <a:t>European Respiratory Journal </a:t>
            </a:r>
            <a:r>
              <a:rPr lang="en-US" sz="2800" dirty="0">
                <a:solidFill>
                  <a:srgbClr val="FFFFFF"/>
                </a:solidFill>
              </a:rPr>
              <a:t>July 2021 (2022 IF 24.9)</a:t>
            </a:r>
          </a:p>
          <a:p>
            <a:pPr marL="285750" indent="-285750">
              <a:spcAft>
                <a:spcPts val="600"/>
              </a:spcAft>
              <a:buFont typeface="Calibri" panose="020F0502020204030204" pitchFamily="34" charset="0"/>
              <a:buChar char="•"/>
            </a:pPr>
            <a:r>
              <a:rPr lang="en-US" sz="2800" dirty="0">
                <a:solidFill>
                  <a:srgbClr val="FFFFFF"/>
                </a:solidFill>
              </a:rPr>
              <a:t>Accepted October 2021 </a:t>
            </a:r>
            <a:r>
              <a:rPr lang="en-US" sz="2800" dirty="0">
                <a:solidFill>
                  <a:srgbClr val="FFFFFF"/>
                </a:solidFill>
                <a:sym typeface="Wingdings" panose="05000000000000000000" pitchFamily="2" charset="2"/>
              </a:rPr>
              <a:t></a:t>
            </a:r>
          </a:p>
          <a:p>
            <a:pPr marL="285750" indent="-285750">
              <a:spcAft>
                <a:spcPts val="600"/>
              </a:spcAft>
              <a:buFont typeface="Calibri" panose="020F0502020204030204" pitchFamily="34" charset="0"/>
              <a:buChar char="•"/>
            </a:pPr>
            <a:r>
              <a:rPr lang="en-US" sz="2800" dirty="0">
                <a:solidFill>
                  <a:srgbClr val="FFFFFF"/>
                </a:solidFill>
                <a:sym typeface="Wingdings" panose="05000000000000000000" pitchFamily="2" charset="2"/>
              </a:rPr>
              <a:t>Published with editorial July 2022</a:t>
            </a:r>
            <a:endParaRPr lang="en-US" sz="2800" dirty="0">
              <a:solidFill>
                <a:srgbClr val="FFFFFF"/>
              </a:solidFill>
            </a:endParaRPr>
          </a:p>
          <a:p>
            <a:pPr marL="285750" indent="-285750">
              <a:spcAft>
                <a:spcPts val="600"/>
              </a:spcAft>
              <a:buFont typeface="Calibri" panose="020F0502020204030204" pitchFamily="34" charset="0"/>
              <a:buChar char="•"/>
            </a:pPr>
            <a:endParaRPr lang="en-US" sz="2800" dirty="0">
              <a:solidFill>
                <a:srgbClr val="FFFFFF"/>
              </a:solidFill>
            </a:endParaRPr>
          </a:p>
        </p:txBody>
      </p:sp>
    </p:spTree>
    <p:extLst>
      <p:ext uri="{BB962C8B-B14F-4D97-AF65-F5344CB8AC3E}">
        <p14:creationId xmlns:p14="http://schemas.microsoft.com/office/powerpoint/2010/main" val="12228315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cxnSp>
        <p:nvCxnSpPr>
          <p:cNvPr id="55" name="Straight Connector 5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48" name="Title 1">
            <a:extLst>
              <a:ext uri="{FF2B5EF4-FFF2-40B4-BE49-F238E27FC236}">
                <a16:creationId xmlns:a16="http://schemas.microsoft.com/office/drawing/2014/main" id="{AF8C0889-123F-DC5E-811F-BAA9BE0FD896}"/>
              </a:ext>
            </a:extLst>
          </p:cNvPr>
          <p:cNvSpPr txBox="1">
            <a:spLocks/>
          </p:cNvSpPr>
          <p:nvPr/>
        </p:nvSpPr>
        <p:spPr>
          <a:xfrm>
            <a:off x="1097280" y="516835"/>
            <a:ext cx="6316774" cy="16665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spcAft>
                <a:spcPts val="600"/>
              </a:spcAft>
            </a:pPr>
            <a:r>
              <a:rPr lang="en-US" sz="3400" dirty="0">
                <a:solidFill>
                  <a:schemeClr val="tx1"/>
                </a:solidFill>
              </a:rPr>
              <a:t>From go to woah: 2010-2022</a:t>
            </a:r>
          </a:p>
          <a:p>
            <a:pPr>
              <a:spcAft>
                <a:spcPts val="600"/>
              </a:spcAft>
            </a:pPr>
            <a:r>
              <a:rPr lang="en-US" sz="3400" dirty="0">
                <a:solidFill>
                  <a:schemeClr val="tx1"/>
                </a:solidFill>
              </a:rPr>
              <a:t>Take-home message?</a:t>
            </a:r>
          </a:p>
        </p:txBody>
      </p:sp>
      <p:cxnSp>
        <p:nvCxnSpPr>
          <p:cNvPr id="59" name="Straight Connector 5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6FB505D-DBCA-1499-8A76-D4DCCC2E2A42}"/>
              </a:ext>
            </a:extLst>
          </p:cNvPr>
          <p:cNvSpPr txBox="1"/>
          <p:nvPr/>
        </p:nvSpPr>
        <p:spPr>
          <a:xfrm>
            <a:off x="1087720" y="2460157"/>
            <a:ext cx="5977938" cy="3770386"/>
          </a:xfrm>
          <a:prstGeom prst="rect">
            <a:avLst/>
          </a:prstGeom>
        </p:spPr>
        <p:txBody>
          <a:bodyPr vert="horz" lIns="0" tIns="45720" rIns="0" bIns="45720" rtlCol="0">
            <a:noAutofit/>
          </a:bodyPr>
          <a:lstStyle/>
          <a:p>
            <a:pPr marL="285750" indent="-285750">
              <a:spcAft>
                <a:spcPts val="600"/>
              </a:spcAft>
              <a:buFont typeface="Calibri" panose="020F0502020204030204" pitchFamily="34" charset="0"/>
              <a:buChar char="•"/>
            </a:pPr>
            <a:r>
              <a:rPr lang="en-US" sz="2800" dirty="0"/>
              <a:t>Tempus fu*it? </a:t>
            </a:r>
          </a:p>
          <a:p>
            <a:pPr marL="285750" indent="-285750">
              <a:spcAft>
                <a:spcPts val="600"/>
              </a:spcAft>
              <a:buFont typeface="Calibri" panose="020F0502020204030204" pitchFamily="34" charset="0"/>
              <a:buChar char="•"/>
            </a:pPr>
            <a:r>
              <a:rPr lang="en-US" sz="2800" dirty="0"/>
              <a:t>Nothing good was ever done in a hurry?</a:t>
            </a:r>
          </a:p>
          <a:p>
            <a:pPr marL="285750" indent="-285750">
              <a:spcAft>
                <a:spcPts val="600"/>
              </a:spcAft>
              <a:buFont typeface="Calibri" panose="020F0502020204030204" pitchFamily="34" charset="0"/>
              <a:buChar char="•"/>
            </a:pPr>
            <a:r>
              <a:rPr lang="en-US" sz="2800" dirty="0"/>
              <a:t>Time flies when you’re having funds?</a:t>
            </a:r>
          </a:p>
          <a:p>
            <a:pPr marL="285750" indent="-285750">
              <a:spcAft>
                <a:spcPts val="600"/>
              </a:spcAft>
              <a:buFont typeface="Calibri" panose="020F0502020204030204" pitchFamily="34" charset="0"/>
              <a:buChar char="•"/>
            </a:pPr>
            <a:r>
              <a:rPr lang="en-US" sz="2800" dirty="0"/>
              <a:t>Learn to exhale?</a:t>
            </a:r>
          </a:p>
          <a:p>
            <a:pPr marL="285750" indent="-285750">
              <a:spcAft>
                <a:spcPts val="600"/>
              </a:spcAft>
              <a:buFont typeface="Calibri" panose="020F0502020204030204" pitchFamily="34" charset="0"/>
              <a:buChar char="•"/>
            </a:pPr>
            <a:r>
              <a:rPr lang="en-US" sz="2800" dirty="0"/>
              <a:t>Perhaps a reminder that convincingly designed and well-conducted negative trials are still important.</a:t>
            </a:r>
          </a:p>
        </p:txBody>
      </p:sp>
      <p:pic>
        <p:nvPicPr>
          <p:cNvPr id="4" name="Picture 3">
            <a:extLst>
              <a:ext uri="{FF2B5EF4-FFF2-40B4-BE49-F238E27FC236}">
                <a16:creationId xmlns:a16="http://schemas.microsoft.com/office/drawing/2014/main" id="{A5986D19-79E6-2D5E-E9B8-FFD32C2BD391}"/>
              </a:ext>
            </a:extLst>
          </p:cNvPr>
          <p:cNvPicPr>
            <a:picLocks noChangeAspect="1"/>
          </p:cNvPicPr>
          <p:nvPr/>
        </p:nvPicPr>
        <p:blipFill>
          <a:blip r:embed="rId2"/>
          <a:stretch>
            <a:fillRect/>
          </a:stretch>
        </p:blipFill>
        <p:spPr>
          <a:xfrm>
            <a:off x="7207973" y="1762499"/>
            <a:ext cx="4865699" cy="1666501"/>
          </a:xfrm>
          <a:prstGeom prst="rect">
            <a:avLst/>
          </a:prstGeom>
        </p:spPr>
      </p:pic>
      <p:pic>
        <p:nvPicPr>
          <p:cNvPr id="7" name="Picture 6">
            <a:extLst>
              <a:ext uri="{FF2B5EF4-FFF2-40B4-BE49-F238E27FC236}">
                <a16:creationId xmlns:a16="http://schemas.microsoft.com/office/drawing/2014/main" id="{A675AE28-AE01-2EA8-BC49-8B5E98620608}"/>
              </a:ext>
            </a:extLst>
          </p:cNvPr>
          <p:cNvPicPr>
            <a:picLocks noChangeAspect="1"/>
          </p:cNvPicPr>
          <p:nvPr/>
        </p:nvPicPr>
        <p:blipFill>
          <a:blip r:embed="rId3"/>
          <a:stretch>
            <a:fillRect/>
          </a:stretch>
        </p:blipFill>
        <p:spPr>
          <a:xfrm>
            <a:off x="7219565" y="4077730"/>
            <a:ext cx="4586449" cy="882890"/>
          </a:xfrm>
          <a:prstGeom prst="rect">
            <a:avLst/>
          </a:prstGeom>
        </p:spPr>
      </p:pic>
    </p:spTree>
    <p:extLst>
      <p:ext uri="{BB962C8B-B14F-4D97-AF65-F5344CB8AC3E}">
        <p14:creationId xmlns:p14="http://schemas.microsoft.com/office/powerpoint/2010/main" val="11767787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A6685A-AD5B-6EC7-923D-6B7731FBE9DB}"/>
              </a:ext>
            </a:extLst>
          </p:cNvPr>
          <p:cNvSpPr>
            <a:spLocks noGrp="1"/>
          </p:cNvSpPr>
          <p:nvPr>
            <p:ph type="title"/>
          </p:nvPr>
        </p:nvSpPr>
        <p:spPr>
          <a:xfrm>
            <a:off x="5116783" y="516835"/>
            <a:ext cx="5977937" cy="1666501"/>
          </a:xfrm>
        </p:spPr>
        <p:txBody>
          <a:bodyPr>
            <a:normAutofit/>
          </a:bodyPr>
          <a:lstStyle/>
          <a:p>
            <a:r>
              <a:rPr lang="en-NZ" sz="4000">
                <a:solidFill>
                  <a:srgbClr val="FFFFFF"/>
                </a:solidFill>
              </a:rPr>
              <a:t>The ROBUST trial</a:t>
            </a:r>
          </a:p>
        </p:txBody>
      </p:sp>
      <p:pic>
        <p:nvPicPr>
          <p:cNvPr id="5" name="Picture 4" descr="Open doors">
            <a:extLst>
              <a:ext uri="{FF2B5EF4-FFF2-40B4-BE49-F238E27FC236}">
                <a16:creationId xmlns:a16="http://schemas.microsoft.com/office/drawing/2014/main" id="{18DFB4A5-20DB-DD10-A280-74E279AEC2EA}"/>
              </a:ext>
            </a:extLst>
          </p:cNvPr>
          <p:cNvPicPr>
            <a:picLocks noChangeAspect="1"/>
          </p:cNvPicPr>
          <p:nvPr/>
        </p:nvPicPr>
        <p:blipFill rotWithShape="1">
          <a:blip r:embed="rId2"/>
          <a:srcRect l="41409" r="14012" b="-1"/>
          <a:stretch/>
        </p:blipFill>
        <p:spPr>
          <a:xfrm>
            <a:off x="20" y="10"/>
            <a:ext cx="4580077" cy="6857990"/>
          </a:xfrm>
          <a:prstGeom prst="rect">
            <a:avLst/>
          </a:prstGeom>
        </p:spPr>
      </p:pic>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55F790-933E-1906-6C41-0B945EA745DD}"/>
              </a:ext>
            </a:extLst>
          </p:cNvPr>
          <p:cNvSpPr>
            <a:spLocks noGrp="1"/>
          </p:cNvSpPr>
          <p:nvPr>
            <p:ph idx="1"/>
          </p:nvPr>
        </p:nvSpPr>
        <p:spPr>
          <a:xfrm>
            <a:off x="5116783" y="2546224"/>
            <a:ext cx="6634229" cy="4019946"/>
          </a:xfrm>
        </p:spPr>
        <p:txBody>
          <a:bodyPr>
            <a:normAutofit/>
          </a:bodyPr>
          <a:lstStyle/>
          <a:p>
            <a:pPr marL="447675" indent="-358775">
              <a:buFont typeface="Arial" panose="020B0604020202020204" pitchFamily="34" charset="0"/>
              <a:buChar char="•"/>
            </a:pPr>
            <a:r>
              <a:rPr lang="en-NZ" sz="2400" dirty="0">
                <a:solidFill>
                  <a:srgbClr val="FFFFFF"/>
                </a:solidFill>
              </a:rPr>
              <a:t>Population: Bronchiectasis patients</a:t>
            </a:r>
          </a:p>
          <a:p>
            <a:pPr marL="447675" indent="-358775">
              <a:buFont typeface="Arial" panose="020B0604020202020204" pitchFamily="34" charset="0"/>
              <a:buChar char="•"/>
            </a:pPr>
            <a:r>
              <a:rPr lang="en-NZ" sz="2400" dirty="0">
                <a:solidFill>
                  <a:srgbClr val="FFFFFF"/>
                </a:solidFill>
              </a:rPr>
              <a:t>Arms</a:t>
            </a:r>
          </a:p>
          <a:p>
            <a:pPr marL="740283" lvl="1" indent="-358775">
              <a:buFont typeface="Arial" panose="020B0604020202020204" pitchFamily="34" charset="0"/>
              <a:buChar char="•"/>
            </a:pPr>
            <a:r>
              <a:rPr lang="en-NZ" sz="2200" dirty="0">
                <a:solidFill>
                  <a:srgbClr val="FFFFFF"/>
                </a:solidFill>
              </a:rPr>
              <a:t>Intervention: Tiotropium (inhaled corticosteroid)</a:t>
            </a:r>
          </a:p>
          <a:p>
            <a:pPr marL="740283" lvl="1" indent="-358775">
              <a:buFont typeface="Arial" panose="020B0604020202020204" pitchFamily="34" charset="0"/>
              <a:buChar char="•"/>
            </a:pPr>
            <a:r>
              <a:rPr lang="en-NZ" sz="2200" dirty="0">
                <a:solidFill>
                  <a:srgbClr val="FFFFFF"/>
                </a:solidFill>
              </a:rPr>
              <a:t>Control: Placebo</a:t>
            </a:r>
          </a:p>
          <a:p>
            <a:pPr marL="447675" indent="-358775">
              <a:buFont typeface="Arial" panose="020B0604020202020204" pitchFamily="34" charset="0"/>
              <a:buChar char="•"/>
            </a:pPr>
            <a:r>
              <a:rPr lang="en-NZ" sz="2400" dirty="0">
                <a:solidFill>
                  <a:srgbClr val="FFFFFF"/>
                </a:solidFill>
              </a:rPr>
              <a:t>COPD patients eligible </a:t>
            </a:r>
          </a:p>
          <a:p>
            <a:pPr marL="447675" indent="-358775">
              <a:buFont typeface="Arial" panose="020B0604020202020204" pitchFamily="34" charset="0"/>
              <a:buChar char="•"/>
            </a:pPr>
            <a:r>
              <a:rPr lang="en-NZ" sz="2400" dirty="0">
                <a:solidFill>
                  <a:srgbClr val="FFFFFF"/>
                </a:solidFill>
              </a:rPr>
              <a:t>Primary outcomes</a:t>
            </a:r>
          </a:p>
          <a:p>
            <a:pPr marL="740283" lvl="1" indent="-358775">
              <a:buFont typeface="Arial" panose="020B0604020202020204" pitchFamily="34" charset="0"/>
              <a:buChar char="•"/>
            </a:pPr>
            <a:r>
              <a:rPr lang="en-NZ" sz="2200" dirty="0">
                <a:solidFill>
                  <a:srgbClr val="FFFFFF"/>
                </a:solidFill>
              </a:rPr>
              <a:t>Pulmonary exacerbations</a:t>
            </a:r>
          </a:p>
          <a:p>
            <a:pPr marL="740283" lvl="1" indent="-358775">
              <a:buFont typeface="Arial" panose="020B0604020202020204" pitchFamily="34" charset="0"/>
              <a:buChar char="•"/>
            </a:pPr>
            <a:r>
              <a:rPr lang="en-NZ" sz="2200" dirty="0">
                <a:solidFill>
                  <a:srgbClr val="FFFFFF"/>
                </a:solidFill>
              </a:rPr>
              <a:t>Lung function (FEV</a:t>
            </a:r>
            <a:r>
              <a:rPr lang="en-NZ" sz="2200" baseline="-25000" dirty="0">
                <a:solidFill>
                  <a:srgbClr val="FFFFFF"/>
                </a:solidFill>
              </a:rPr>
              <a:t>1</a:t>
            </a:r>
            <a:r>
              <a:rPr lang="en-NZ" sz="2200" dirty="0">
                <a:solidFill>
                  <a:srgbClr val="FFFFFF"/>
                </a:solidFill>
              </a:rPr>
              <a:t>)</a:t>
            </a:r>
          </a:p>
        </p:txBody>
      </p:sp>
    </p:spTree>
    <p:extLst>
      <p:ext uri="{BB962C8B-B14F-4D97-AF65-F5344CB8AC3E}">
        <p14:creationId xmlns:p14="http://schemas.microsoft.com/office/powerpoint/2010/main" val="19334381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up)">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32A6685A-AD5B-6EC7-923D-6B7731FBE9DB}"/>
              </a:ext>
            </a:extLst>
          </p:cNvPr>
          <p:cNvSpPr>
            <a:spLocks noGrp="1"/>
          </p:cNvSpPr>
          <p:nvPr>
            <p:ph type="title"/>
          </p:nvPr>
        </p:nvSpPr>
        <p:spPr>
          <a:xfrm>
            <a:off x="492369" y="605896"/>
            <a:ext cx="3642309" cy="5646208"/>
          </a:xfrm>
        </p:spPr>
        <p:txBody>
          <a:bodyPr anchor="ctr">
            <a:normAutofit/>
          </a:bodyPr>
          <a:lstStyle/>
          <a:p>
            <a:r>
              <a:rPr lang="en-NZ" sz="4400">
                <a:solidFill>
                  <a:srgbClr val="FFFFFF"/>
                </a:solidFill>
              </a:rPr>
              <a:t>The ROBUST trial</a:t>
            </a:r>
          </a:p>
        </p:txBody>
      </p:sp>
      <p:sp>
        <p:nvSpPr>
          <p:cNvPr id="3" name="Content Placeholder 2">
            <a:extLst>
              <a:ext uri="{FF2B5EF4-FFF2-40B4-BE49-F238E27FC236}">
                <a16:creationId xmlns:a16="http://schemas.microsoft.com/office/drawing/2014/main" id="{2F55F790-933E-1906-6C41-0B945EA745DD}"/>
              </a:ext>
            </a:extLst>
          </p:cNvPr>
          <p:cNvSpPr>
            <a:spLocks noGrp="1"/>
          </p:cNvSpPr>
          <p:nvPr>
            <p:ph idx="1"/>
          </p:nvPr>
        </p:nvSpPr>
        <p:spPr>
          <a:xfrm>
            <a:off x="5231958" y="605896"/>
            <a:ext cx="5923721" cy="5646208"/>
          </a:xfrm>
        </p:spPr>
        <p:txBody>
          <a:bodyPr anchor="ctr">
            <a:normAutofit/>
          </a:bodyPr>
          <a:lstStyle/>
          <a:p>
            <a:pPr marL="447675" indent="-358775">
              <a:buFont typeface="Arial" panose="020B0604020202020204" pitchFamily="34" charset="0"/>
              <a:buChar char="•"/>
            </a:pPr>
            <a:r>
              <a:rPr lang="en-NZ" sz="2800" dirty="0"/>
              <a:t>PI: Dr Conroy Wong, </a:t>
            </a:r>
            <a:r>
              <a:rPr lang="en-NZ" sz="2800" dirty="0" err="1"/>
              <a:t>Te</a:t>
            </a:r>
            <a:r>
              <a:rPr lang="en-NZ" sz="2800" dirty="0"/>
              <a:t> </a:t>
            </a:r>
            <a:r>
              <a:rPr lang="en-NZ" sz="2800" dirty="0" err="1"/>
              <a:t>Whatu</a:t>
            </a:r>
            <a:r>
              <a:rPr lang="en-NZ" sz="2800" dirty="0"/>
              <a:t> Ora Counties Manukau</a:t>
            </a:r>
          </a:p>
          <a:p>
            <a:pPr marL="447675" indent="-358775">
              <a:buFont typeface="Arial" panose="020B0604020202020204" pitchFamily="34" charset="0"/>
              <a:buChar char="•"/>
            </a:pPr>
            <a:r>
              <a:rPr lang="en-NZ" sz="2800" dirty="0"/>
              <a:t>Three centres</a:t>
            </a:r>
          </a:p>
          <a:p>
            <a:pPr marL="740283" lvl="1" indent="-358775">
              <a:buFont typeface="Arial" panose="020B0604020202020204" pitchFamily="34" charset="0"/>
              <a:buChar char="•"/>
            </a:pPr>
            <a:r>
              <a:rPr lang="en-NZ" sz="2800" dirty="0"/>
              <a:t>Middlemore Hospital</a:t>
            </a:r>
          </a:p>
          <a:p>
            <a:pPr marL="740283" lvl="1" indent="-358775">
              <a:buFont typeface="Arial" panose="020B0604020202020204" pitchFamily="34" charset="0"/>
              <a:buChar char="•"/>
            </a:pPr>
            <a:r>
              <a:rPr lang="en-NZ" sz="2800" dirty="0"/>
              <a:t>Auckland Hospital</a:t>
            </a:r>
          </a:p>
          <a:p>
            <a:pPr marL="740283" lvl="1" indent="-358775">
              <a:buFont typeface="Arial" panose="020B0604020202020204" pitchFamily="34" charset="0"/>
              <a:buChar char="•"/>
            </a:pPr>
            <a:r>
              <a:rPr lang="en-NZ" sz="2800" dirty="0"/>
              <a:t>Waikato Hospital</a:t>
            </a:r>
          </a:p>
          <a:p>
            <a:pPr marL="447675" indent="-358775">
              <a:buFont typeface="Arial" panose="020B0604020202020204" pitchFamily="34" charset="0"/>
              <a:buChar char="•"/>
            </a:pPr>
            <a:r>
              <a:rPr lang="en-NZ" sz="2800" dirty="0"/>
              <a:t>Funding: Health Research Council (HRC) Project</a:t>
            </a:r>
          </a:p>
          <a:p>
            <a:pPr marL="447675" indent="-358775">
              <a:buFont typeface="Arial" panose="020B0604020202020204" pitchFamily="34" charset="0"/>
              <a:buChar char="•"/>
            </a:pPr>
            <a:r>
              <a:rPr lang="en-NZ" sz="2800" dirty="0"/>
              <a:t>Monitoring: DMC appointed by HRC</a:t>
            </a:r>
          </a:p>
        </p:txBody>
      </p:sp>
    </p:spTree>
    <p:extLst>
      <p:ext uri="{BB962C8B-B14F-4D97-AF65-F5344CB8AC3E}">
        <p14:creationId xmlns:p14="http://schemas.microsoft.com/office/powerpoint/2010/main" val="269530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32A6685A-AD5B-6EC7-923D-6B7731FBE9DB}"/>
              </a:ext>
            </a:extLst>
          </p:cNvPr>
          <p:cNvSpPr>
            <a:spLocks noGrp="1"/>
          </p:cNvSpPr>
          <p:nvPr>
            <p:ph type="title"/>
          </p:nvPr>
        </p:nvSpPr>
        <p:spPr>
          <a:xfrm>
            <a:off x="492369" y="605896"/>
            <a:ext cx="3642309" cy="5646208"/>
          </a:xfrm>
        </p:spPr>
        <p:txBody>
          <a:bodyPr anchor="ctr">
            <a:normAutofit/>
          </a:bodyPr>
          <a:lstStyle/>
          <a:p>
            <a:r>
              <a:rPr lang="en-NZ" sz="4400">
                <a:solidFill>
                  <a:srgbClr val="FFFFFF"/>
                </a:solidFill>
              </a:rPr>
              <a:t>Designing the trial (July 2010)</a:t>
            </a:r>
          </a:p>
        </p:txBody>
      </p:sp>
      <p:sp>
        <p:nvSpPr>
          <p:cNvPr id="3" name="Content Placeholder 2">
            <a:extLst>
              <a:ext uri="{FF2B5EF4-FFF2-40B4-BE49-F238E27FC236}">
                <a16:creationId xmlns:a16="http://schemas.microsoft.com/office/drawing/2014/main" id="{2F55F790-933E-1906-6C41-0B945EA745DD}"/>
              </a:ext>
            </a:extLst>
          </p:cNvPr>
          <p:cNvSpPr>
            <a:spLocks noGrp="1"/>
          </p:cNvSpPr>
          <p:nvPr>
            <p:ph idx="1"/>
          </p:nvPr>
        </p:nvSpPr>
        <p:spPr>
          <a:xfrm>
            <a:off x="5231958" y="605896"/>
            <a:ext cx="5923721" cy="5646208"/>
          </a:xfrm>
        </p:spPr>
        <p:txBody>
          <a:bodyPr anchor="ctr">
            <a:normAutofit/>
          </a:bodyPr>
          <a:lstStyle/>
          <a:p>
            <a:pPr marL="447675" indent="-358775">
              <a:spcBef>
                <a:spcPts val="1800"/>
              </a:spcBef>
              <a:buFont typeface="Arial" panose="020B0604020202020204" pitchFamily="34" charset="0"/>
              <a:buChar char="•"/>
            </a:pPr>
            <a:r>
              <a:rPr lang="en-NZ" sz="2400" dirty="0"/>
              <a:t>I start as Senior Biostatistician with </a:t>
            </a:r>
            <a:r>
              <a:rPr lang="en-NZ" sz="2400" dirty="0" err="1"/>
              <a:t>CCRep</a:t>
            </a:r>
            <a:r>
              <a:rPr lang="en-NZ" sz="2400" dirty="0"/>
              <a:t> (now Middlemore Clinical Trials) in June 2010.</a:t>
            </a:r>
          </a:p>
          <a:p>
            <a:pPr marL="447675" indent="-358775">
              <a:spcBef>
                <a:spcPts val="1800"/>
              </a:spcBef>
              <a:buFont typeface="Arial" panose="020B0604020202020204" pitchFamily="34" charset="0"/>
              <a:buChar char="•"/>
            </a:pPr>
            <a:r>
              <a:rPr lang="en-NZ" sz="2400" dirty="0"/>
              <a:t>Conroy approaches me (and tons of other people) in July.</a:t>
            </a:r>
          </a:p>
          <a:p>
            <a:pPr marL="447675" indent="-358775">
              <a:spcBef>
                <a:spcPts val="1800"/>
              </a:spcBef>
              <a:buFont typeface="Arial" panose="020B0604020202020204" pitchFamily="34" charset="0"/>
              <a:buChar char="•"/>
            </a:pPr>
            <a:r>
              <a:rPr lang="en-NZ" sz="2400" dirty="0"/>
              <a:t>Good primary outcome data from the EMBRACE trial.</a:t>
            </a:r>
          </a:p>
          <a:p>
            <a:pPr marL="447675" indent="-358775">
              <a:spcBef>
                <a:spcPts val="1800"/>
              </a:spcBef>
              <a:buFont typeface="Arial" panose="020B0604020202020204" pitchFamily="34" charset="0"/>
              <a:buChar char="•"/>
            </a:pPr>
            <a:r>
              <a:rPr lang="en-NZ" sz="2400" dirty="0"/>
              <a:t>We settle on a crossover design to keep a lid on the sample size.</a:t>
            </a:r>
          </a:p>
        </p:txBody>
      </p:sp>
    </p:spTree>
    <p:extLst>
      <p:ext uri="{BB962C8B-B14F-4D97-AF65-F5344CB8AC3E}">
        <p14:creationId xmlns:p14="http://schemas.microsoft.com/office/powerpoint/2010/main" val="61956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685A-AD5B-6EC7-923D-6B7731FBE9DB}"/>
              </a:ext>
            </a:extLst>
          </p:cNvPr>
          <p:cNvSpPr>
            <a:spLocks noGrp="1"/>
          </p:cNvSpPr>
          <p:nvPr>
            <p:ph type="title"/>
          </p:nvPr>
        </p:nvSpPr>
        <p:spPr>
          <a:xfrm>
            <a:off x="0" y="1"/>
            <a:ext cx="12192000" cy="1900456"/>
          </a:xfrm>
          <a:solidFill>
            <a:schemeClr val="tx2"/>
          </a:solidFill>
        </p:spPr>
        <p:txBody>
          <a:bodyPr/>
          <a:lstStyle/>
          <a:p>
            <a:r>
              <a:rPr lang="en-NZ" dirty="0"/>
              <a:t>	</a:t>
            </a:r>
            <a:r>
              <a:rPr lang="en-NZ" dirty="0">
                <a:solidFill>
                  <a:schemeClr val="bg1"/>
                </a:solidFill>
              </a:rPr>
              <a:t>The ROBUST trial crossover</a:t>
            </a:r>
          </a:p>
        </p:txBody>
      </p:sp>
      <p:sp>
        <p:nvSpPr>
          <p:cNvPr id="3" name="Content Placeholder 2">
            <a:extLst>
              <a:ext uri="{FF2B5EF4-FFF2-40B4-BE49-F238E27FC236}">
                <a16:creationId xmlns:a16="http://schemas.microsoft.com/office/drawing/2014/main" id="{2F55F790-933E-1906-6C41-0B945EA745DD}"/>
              </a:ext>
            </a:extLst>
          </p:cNvPr>
          <p:cNvSpPr>
            <a:spLocks noGrp="1"/>
          </p:cNvSpPr>
          <p:nvPr>
            <p:ph idx="1"/>
          </p:nvPr>
        </p:nvSpPr>
        <p:spPr>
          <a:xfrm>
            <a:off x="1097280" y="2108201"/>
            <a:ext cx="10058400" cy="1450757"/>
          </a:xfrm>
        </p:spPr>
        <p:txBody>
          <a:bodyPr>
            <a:normAutofit/>
          </a:bodyPr>
          <a:lstStyle/>
          <a:p>
            <a:pPr marL="447675" indent="-358775">
              <a:buFont typeface="Arial" panose="020B0604020202020204" pitchFamily="34" charset="0"/>
              <a:buChar char="•"/>
            </a:pPr>
            <a:r>
              <a:rPr lang="en-NZ" sz="2800" dirty="0"/>
              <a:t>Goal: Control</a:t>
            </a:r>
          </a:p>
          <a:p>
            <a:pPr marL="447675" indent="-358775">
              <a:buFont typeface="Arial" panose="020B0604020202020204" pitchFamily="34" charset="0"/>
              <a:buChar char="•"/>
            </a:pPr>
            <a:r>
              <a:rPr lang="en-NZ" sz="2800" dirty="0"/>
              <a:t>Design: 2-period randomised crossover trial</a:t>
            </a:r>
          </a:p>
        </p:txBody>
      </p:sp>
      <p:sp>
        <p:nvSpPr>
          <p:cNvPr id="16" name="TextBox 15">
            <a:extLst>
              <a:ext uri="{FF2B5EF4-FFF2-40B4-BE49-F238E27FC236}">
                <a16:creationId xmlns:a16="http://schemas.microsoft.com/office/drawing/2014/main" id="{725A02E1-30E5-13D9-139C-9D17175B6715}"/>
              </a:ext>
            </a:extLst>
          </p:cNvPr>
          <p:cNvSpPr txBox="1"/>
          <p:nvPr/>
        </p:nvSpPr>
        <p:spPr>
          <a:xfrm>
            <a:off x="5264202" y="3395514"/>
            <a:ext cx="1125821" cy="646331"/>
          </a:xfrm>
          <a:prstGeom prst="rect">
            <a:avLst/>
          </a:prstGeom>
          <a:noFill/>
        </p:spPr>
        <p:txBody>
          <a:bodyPr wrap="none" rtlCol="0">
            <a:spAutoFit/>
          </a:bodyPr>
          <a:lstStyle/>
          <a:p>
            <a:pPr algn="ctr"/>
            <a:r>
              <a:rPr lang="en-NZ" dirty="0">
                <a:solidFill>
                  <a:srgbClr val="00B050"/>
                </a:solidFill>
              </a:rPr>
              <a:t>Washout</a:t>
            </a:r>
          </a:p>
          <a:p>
            <a:pPr algn="ctr"/>
            <a:r>
              <a:rPr lang="en-NZ" dirty="0">
                <a:solidFill>
                  <a:srgbClr val="00B050"/>
                </a:solidFill>
              </a:rPr>
              <a:t>(4 weeks)</a:t>
            </a:r>
          </a:p>
        </p:txBody>
      </p:sp>
      <p:sp>
        <p:nvSpPr>
          <p:cNvPr id="5" name="TextBox 4">
            <a:extLst>
              <a:ext uri="{FF2B5EF4-FFF2-40B4-BE49-F238E27FC236}">
                <a16:creationId xmlns:a16="http://schemas.microsoft.com/office/drawing/2014/main" id="{88BBA65C-FCB0-E1FB-DFFA-3DA171581BA1}"/>
              </a:ext>
            </a:extLst>
          </p:cNvPr>
          <p:cNvSpPr txBox="1"/>
          <p:nvPr/>
        </p:nvSpPr>
        <p:spPr>
          <a:xfrm>
            <a:off x="575884" y="4759749"/>
            <a:ext cx="960519" cy="369332"/>
          </a:xfrm>
          <a:prstGeom prst="rect">
            <a:avLst/>
          </a:prstGeom>
          <a:noFill/>
        </p:spPr>
        <p:txBody>
          <a:bodyPr wrap="none" rtlCol="0">
            <a:spAutoFit/>
          </a:bodyPr>
          <a:lstStyle/>
          <a:p>
            <a:r>
              <a:rPr lang="en-NZ" dirty="0">
                <a:solidFill>
                  <a:srgbClr val="398B8D"/>
                </a:solidFill>
              </a:rPr>
              <a:t>Placebo</a:t>
            </a:r>
          </a:p>
        </p:txBody>
      </p:sp>
      <p:sp>
        <p:nvSpPr>
          <p:cNvPr id="4" name="TextBox 3">
            <a:extLst>
              <a:ext uri="{FF2B5EF4-FFF2-40B4-BE49-F238E27FC236}">
                <a16:creationId xmlns:a16="http://schemas.microsoft.com/office/drawing/2014/main" id="{3F5D1E2C-2430-156B-4480-34F1D2FAAA4A}"/>
              </a:ext>
            </a:extLst>
          </p:cNvPr>
          <p:cNvSpPr txBox="1"/>
          <p:nvPr/>
        </p:nvSpPr>
        <p:spPr>
          <a:xfrm>
            <a:off x="270217" y="3712907"/>
            <a:ext cx="1219052" cy="369332"/>
          </a:xfrm>
          <a:prstGeom prst="rect">
            <a:avLst/>
          </a:prstGeom>
          <a:noFill/>
        </p:spPr>
        <p:txBody>
          <a:bodyPr wrap="none" rtlCol="0">
            <a:spAutoFit/>
          </a:bodyPr>
          <a:lstStyle/>
          <a:p>
            <a:r>
              <a:rPr lang="en-NZ" dirty="0">
                <a:solidFill>
                  <a:schemeClr val="accent4">
                    <a:lumMod val="75000"/>
                  </a:schemeClr>
                </a:solidFill>
              </a:rPr>
              <a:t>Tiotropium</a:t>
            </a:r>
          </a:p>
        </p:txBody>
      </p:sp>
      <p:grpSp>
        <p:nvGrpSpPr>
          <p:cNvPr id="13" name="Group 12">
            <a:extLst>
              <a:ext uri="{FF2B5EF4-FFF2-40B4-BE49-F238E27FC236}">
                <a16:creationId xmlns:a16="http://schemas.microsoft.com/office/drawing/2014/main" id="{47B26A0A-224D-F8E1-352A-3A432245E532}"/>
              </a:ext>
            </a:extLst>
          </p:cNvPr>
          <p:cNvGrpSpPr/>
          <p:nvPr/>
        </p:nvGrpSpPr>
        <p:grpSpPr>
          <a:xfrm>
            <a:off x="1349978" y="3395514"/>
            <a:ext cx="8847458" cy="2209580"/>
            <a:chOff x="1349978" y="3395514"/>
            <a:chExt cx="8847458" cy="2209580"/>
          </a:xfrm>
        </p:grpSpPr>
        <p:sp>
          <p:nvSpPr>
            <p:cNvPr id="8" name="TextBox 7">
              <a:extLst>
                <a:ext uri="{FF2B5EF4-FFF2-40B4-BE49-F238E27FC236}">
                  <a16:creationId xmlns:a16="http://schemas.microsoft.com/office/drawing/2014/main" id="{8BA2CDB7-9B5D-9EA1-9D6E-CE2F8B6C3699}"/>
                </a:ext>
              </a:extLst>
            </p:cNvPr>
            <p:cNvSpPr txBox="1"/>
            <p:nvPr/>
          </p:nvSpPr>
          <p:spPr>
            <a:xfrm>
              <a:off x="9043489" y="5235762"/>
              <a:ext cx="1072730" cy="369332"/>
            </a:xfrm>
            <a:prstGeom prst="rect">
              <a:avLst/>
            </a:prstGeom>
            <a:noFill/>
          </p:spPr>
          <p:txBody>
            <a:bodyPr wrap="none" rtlCol="0">
              <a:spAutoFit/>
            </a:bodyPr>
            <a:lstStyle/>
            <a:p>
              <a:r>
                <a:rPr lang="en-NZ" dirty="0">
                  <a:solidFill>
                    <a:srgbClr val="989969"/>
                  </a:solidFill>
                </a:rPr>
                <a:t>Stream A</a:t>
              </a:r>
            </a:p>
          </p:txBody>
        </p:sp>
        <p:sp>
          <p:nvSpPr>
            <p:cNvPr id="7" name="TextBox 6">
              <a:extLst>
                <a:ext uri="{FF2B5EF4-FFF2-40B4-BE49-F238E27FC236}">
                  <a16:creationId xmlns:a16="http://schemas.microsoft.com/office/drawing/2014/main" id="{ED50E0F3-17FF-2EC9-B0E3-D029863C74B3}"/>
                </a:ext>
              </a:extLst>
            </p:cNvPr>
            <p:cNvSpPr txBox="1"/>
            <p:nvPr/>
          </p:nvSpPr>
          <p:spPr>
            <a:xfrm>
              <a:off x="1349978" y="3395514"/>
              <a:ext cx="1072730" cy="369332"/>
            </a:xfrm>
            <a:prstGeom prst="rect">
              <a:avLst/>
            </a:prstGeom>
            <a:noFill/>
          </p:spPr>
          <p:txBody>
            <a:bodyPr wrap="none" rtlCol="0">
              <a:spAutoFit/>
            </a:bodyPr>
            <a:lstStyle/>
            <a:p>
              <a:r>
                <a:rPr lang="en-NZ" dirty="0">
                  <a:solidFill>
                    <a:srgbClr val="989969"/>
                  </a:solidFill>
                </a:rPr>
                <a:t>Stream A</a:t>
              </a:r>
            </a:p>
          </p:txBody>
        </p:sp>
        <p:cxnSp>
          <p:nvCxnSpPr>
            <p:cNvPr id="24" name="Straight Connector 23">
              <a:extLst>
                <a:ext uri="{FF2B5EF4-FFF2-40B4-BE49-F238E27FC236}">
                  <a16:creationId xmlns:a16="http://schemas.microsoft.com/office/drawing/2014/main" id="{1F886C59-E9B4-13E5-A567-EBF63AFCAAF0}"/>
                </a:ext>
              </a:extLst>
            </p:cNvPr>
            <p:cNvCxnSpPr>
              <a:cxnSpLocks/>
              <a:stCxn id="36" idx="3"/>
              <a:endCxn id="42" idx="1"/>
            </p:cNvCxnSpPr>
            <p:nvPr/>
          </p:nvCxnSpPr>
          <p:spPr>
            <a:xfrm>
              <a:off x="5027018" y="3941033"/>
              <a:ext cx="1597493" cy="988654"/>
            </a:xfrm>
            <a:prstGeom prst="line">
              <a:avLst/>
            </a:prstGeom>
            <a:ln w="76200">
              <a:solidFill>
                <a:srgbClr val="989969"/>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34C6B514-EC31-B41F-6549-2F59668A3E35}"/>
                </a:ext>
              </a:extLst>
            </p:cNvPr>
            <p:cNvSpPr/>
            <p:nvPr/>
          </p:nvSpPr>
          <p:spPr>
            <a:xfrm>
              <a:off x="1454093" y="3827899"/>
              <a:ext cx="3572925" cy="226267"/>
            </a:xfrm>
            <a:prstGeom prst="roundRect">
              <a:avLst/>
            </a:prstGeom>
            <a:solidFill>
              <a:schemeClr val="accent4">
                <a:lumMod val="75000"/>
              </a:schemeClr>
            </a:solidFill>
            <a:ln w="38100">
              <a:solidFill>
                <a:srgbClr val="9899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Rectangle: Rounded Corners 41">
              <a:extLst>
                <a:ext uri="{FF2B5EF4-FFF2-40B4-BE49-F238E27FC236}">
                  <a16:creationId xmlns:a16="http://schemas.microsoft.com/office/drawing/2014/main" id="{3C9161A1-44BD-E8E5-31D3-280A9A178A06}"/>
                </a:ext>
              </a:extLst>
            </p:cNvPr>
            <p:cNvSpPr/>
            <p:nvPr/>
          </p:nvSpPr>
          <p:spPr>
            <a:xfrm>
              <a:off x="6624511" y="4816553"/>
              <a:ext cx="3572925" cy="226267"/>
            </a:xfrm>
            <a:prstGeom prst="roundRect">
              <a:avLst/>
            </a:prstGeom>
            <a:solidFill>
              <a:srgbClr val="398B8D"/>
            </a:solidFill>
            <a:ln w="38100">
              <a:solidFill>
                <a:srgbClr val="9899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7" name="Group 16">
            <a:extLst>
              <a:ext uri="{FF2B5EF4-FFF2-40B4-BE49-F238E27FC236}">
                <a16:creationId xmlns:a16="http://schemas.microsoft.com/office/drawing/2014/main" id="{F969B5AB-1757-0AFD-04D0-9AD87C8CC550}"/>
              </a:ext>
            </a:extLst>
          </p:cNvPr>
          <p:cNvGrpSpPr/>
          <p:nvPr/>
        </p:nvGrpSpPr>
        <p:grpSpPr>
          <a:xfrm>
            <a:off x="564790" y="5806311"/>
            <a:ext cx="9867134" cy="587835"/>
            <a:chOff x="564790" y="5806311"/>
            <a:chExt cx="9867134" cy="587835"/>
          </a:xfrm>
        </p:grpSpPr>
        <p:sp>
          <p:nvSpPr>
            <p:cNvPr id="15" name="TextBox 14">
              <a:extLst>
                <a:ext uri="{FF2B5EF4-FFF2-40B4-BE49-F238E27FC236}">
                  <a16:creationId xmlns:a16="http://schemas.microsoft.com/office/drawing/2014/main" id="{B8FE7E9D-BBE6-47F4-30BE-65DFEBE8B941}"/>
                </a:ext>
              </a:extLst>
            </p:cNvPr>
            <p:cNvSpPr txBox="1"/>
            <p:nvPr/>
          </p:nvSpPr>
          <p:spPr>
            <a:xfrm>
              <a:off x="564790" y="5806311"/>
              <a:ext cx="724173" cy="369332"/>
            </a:xfrm>
            <a:prstGeom prst="rect">
              <a:avLst/>
            </a:prstGeom>
            <a:noFill/>
          </p:spPr>
          <p:txBody>
            <a:bodyPr wrap="none" rtlCol="0">
              <a:spAutoFit/>
            </a:bodyPr>
            <a:lstStyle/>
            <a:p>
              <a:r>
                <a:rPr lang="en-NZ" dirty="0"/>
                <a:t>Week</a:t>
              </a:r>
            </a:p>
          </p:txBody>
        </p:sp>
        <p:cxnSp>
          <p:nvCxnSpPr>
            <p:cNvPr id="35" name="Straight Connector 34">
              <a:extLst>
                <a:ext uri="{FF2B5EF4-FFF2-40B4-BE49-F238E27FC236}">
                  <a16:creationId xmlns:a16="http://schemas.microsoft.com/office/drawing/2014/main" id="{25777595-531F-6282-4004-B6299201C306}"/>
                </a:ext>
              </a:extLst>
            </p:cNvPr>
            <p:cNvCxnSpPr>
              <a:cxnSpLocks/>
            </p:cNvCxnSpPr>
            <p:nvPr/>
          </p:nvCxnSpPr>
          <p:spPr>
            <a:xfrm>
              <a:off x="1536403" y="5990977"/>
              <a:ext cx="878594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092E277-088C-DC42-C602-EB032FD0798C}"/>
                </a:ext>
              </a:extLst>
            </p:cNvPr>
            <p:cNvSpPr txBox="1"/>
            <p:nvPr/>
          </p:nvSpPr>
          <p:spPr>
            <a:xfrm>
              <a:off x="1413855" y="6024814"/>
              <a:ext cx="367811" cy="369332"/>
            </a:xfrm>
            <a:prstGeom prst="rect">
              <a:avLst/>
            </a:prstGeom>
            <a:noFill/>
          </p:spPr>
          <p:txBody>
            <a:bodyPr wrap="square" rtlCol="0">
              <a:spAutoFit/>
            </a:bodyPr>
            <a:lstStyle/>
            <a:p>
              <a:r>
                <a:rPr lang="en-NZ" dirty="0">
                  <a:solidFill>
                    <a:srgbClr val="002060"/>
                  </a:solidFill>
                </a:rPr>
                <a:t>0</a:t>
              </a:r>
            </a:p>
          </p:txBody>
        </p:sp>
        <p:sp>
          <p:nvSpPr>
            <p:cNvPr id="46" name="TextBox 45">
              <a:extLst>
                <a:ext uri="{FF2B5EF4-FFF2-40B4-BE49-F238E27FC236}">
                  <a16:creationId xmlns:a16="http://schemas.microsoft.com/office/drawing/2014/main" id="{C80088B3-1740-A2AF-0262-4D76E7B59F63}"/>
                </a:ext>
              </a:extLst>
            </p:cNvPr>
            <p:cNvSpPr txBox="1"/>
            <p:nvPr/>
          </p:nvSpPr>
          <p:spPr>
            <a:xfrm>
              <a:off x="1984273" y="6024814"/>
              <a:ext cx="367811" cy="369332"/>
            </a:xfrm>
            <a:prstGeom prst="rect">
              <a:avLst/>
            </a:prstGeom>
            <a:noFill/>
          </p:spPr>
          <p:txBody>
            <a:bodyPr wrap="square" rtlCol="0">
              <a:spAutoFit/>
            </a:bodyPr>
            <a:lstStyle/>
            <a:p>
              <a:r>
                <a:rPr lang="en-NZ" dirty="0">
                  <a:solidFill>
                    <a:srgbClr val="002060"/>
                  </a:solidFill>
                </a:rPr>
                <a:t>4</a:t>
              </a:r>
            </a:p>
          </p:txBody>
        </p:sp>
        <p:sp>
          <p:nvSpPr>
            <p:cNvPr id="47" name="TextBox 46">
              <a:extLst>
                <a:ext uri="{FF2B5EF4-FFF2-40B4-BE49-F238E27FC236}">
                  <a16:creationId xmlns:a16="http://schemas.microsoft.com/office/drawing/2014/main" id="{9E138D95-DB00-3A39-23C0-344A073A95A8}"/>
                </a:ext>
              </a:extLst>
            </p:cNvPr>
            <p:cNvSpPr txBox="1"/>
            <p:nvPr/>
          </p:nvSpPr>
          <p:spPr>
            <a:xfrm>
              <a:off x="3056649" y="6024814"/>
              <a:ext cx="468976" cy="369332"/>
            </a:xfrm>
            <a:prstGeom prst="rect">
              <a:avLst/>
            </a:prstGeom>
            <a:noFill/>
          </p:spPr>
          <p:txBody>
            <a:bodyPr wrap="square" rtlCol="0">
              <a:spAutoFit/>
            </a:bodyPr>
            <a:lstStyle/>
            <a:p>
              <a:r>
                <a:rPr lang="en-NZ" dirty="0">
                  <a:solidFill>
                    <a:srgbClr val="002060"/>
                  </a:solidFill>
                </a:rPr>
                <a:t>13</a:t>
              </a:r>
            </a:p>
          </p:txBody>
        </p:sp>
        <p:sp>
          <p:nvSpPr>
            <p:cNvPr id="48" name="TextBox 47">
              <a:extLst>
                <a:ext uri="{FF2B5EF4-FFF2-40B4-BE49-F238E27FC236}">
                  <a16:creationId xmlns:a16="http://schemas.microsoft.com/office/drawing/2014/main" id="{8F1C1762-4BBB-B80D-D11E-48F51E55AEAD}"/>
                </a:ext>
              </a:extLst>
            </p:cNvPr>
            <p:cNvSpPr txBox="1"/>
            <p:nvPr/>
          </p:nvSpPr>
          <p:spPr>
            <a:xfrm>
              <a:off x="4792530" y="6024814"/>
              <a:ext cx="468976" cy="369332"/>
            </a:xfrm>
            <a:prstGeom prst="rect">
              <a:avLst/>
            </a:prstGeom>
            <a:noFill/>
          </p:spPr>
          <p:txBody>
            <a:bodyPr wrap="square" rtlCol="0">
              <a:spAutoFit/>
            </a:bodyPr>
            <a:lstStyle/>
            <a:p>
              <a:r>
                <a:rPr lang="en-NZ" dirty="0">
                  <a:solidFill>
                    <a:srgbClr val="002060"/>
                  </a:solidFill>
                </a:rPr>
                <a:t>26</a:t>
              </a:r>
            </a:p>
          </p:txBody>
        </p:sp>
        <p:sp>
          <p:nvSpPr>
            <p:cNvPr id="49" name="TextBox 48">
              <a:extLst>
                <a:ext uri="{FF2B5EF4-FFF2-40B4-BE49-F238E27FC236}">
                  <a16:creationId xmlns:a16="http://schemas.microsoft.com/office/drawing/2014/main" id="{98901A87-8ED1-8D8B-4AE8-68318463807E}"/>
                </a:ext>
              </a:extLst>
            </p:cNvPr>
            <p:cNvSpPr txBox="1"/>
            <p:nvPr/>
          </p:nvSpPr>
          <p:spPr>
            <a:xfrm>
              <a:off x="6390023" y="6024814"/>
              <a:ext cx="468976" cy="369332"/>
            </a:xfrm>
            <a:prstGeom prst="rect">
              <a:avLst/>
            </a:prstGeom>
            <a:noFill/>
          </p:spPr>
          <p:txBody>
            <a:bodyPr wrap="square" rtlCol="0">
              <a:spAutoFit/>
            </a:bodyPr>
            <a:lstStyle/>
            <a:p>
              <a:r>
                <a:rPr lang="en-NZ" dirty="0">
                  <a:solidFill>
                    <a:srgbClr val="002060"/>
                  </a:solidFill>
                </a:rPr>
                <a:t>30</a:t>
              </a:r>
            </a:p>
          </p:txBody>
        </p:sp>
        <p:sp>
          <p:nvSpPr>
            <p:cNvPr id="50" name="TextBox 49">
              <a:extLst>
                <a:ext uri="{FF2B5EF4-FFF2-40B4-BE49-F238E27FC236}">
                  <a16:creationId xmlns:a16="http://schemas.microsoft.com/office/drawing/2014/main" id="{9F2679B0-7C1B-4527-DDC3-CE37B33CD2B0}"/>
                </a:ext>
              </a:extLst>
            </p:cNvPr>
            <p:cNvSpPr txBox="1"/>
            <p:nvPr/>
          </p:nvSpPr>
          <p:spPr>
            <a:xfrm>
              <a:off x="7094588" y="6024814"/>
              <a:ext cx="468976" cy="369332"/>
            </a:xfrm>
            <a:prstGeom prst="rect">
              <a:avLst/>
            </a:prstGeom>
            <a:noFill/>
          </p:spPr>
          <p:txBody>
            <a:bodyPr wrap="square" rtlCol="0">
              <a:spAutoFit/>
            </a:bodyPr>
            <a:lstStyle/>
            <a:p>
              <a:r>
                <a:rPr lang="en-NZ" dirty="0">
                  <a:solidFill>
                    <a:srgbClr val="002060"/>
                  </a:solidFill>
                </a:rPr>
                <a:t>34</a:t>
              </a:r>
            </a:p>
          </p:txBody>
        </p:sp>
        <p:sp>
          <p:nvSpPr>
            <p:cNvPr id="51" name="TextBox 50">
              <a:extLst>
                <a:ext uri="{FF2B5EF4-FFF2-40B4-BE49-F238E27FC236}">
                  <a16:creationId xmlns:a16="http://schemas.microsoft.com/office/drawing/2014/main" id="{3B789100-2376-20B0-24EF-FB14152BC91D}"/>
                </a:ext>
              </a:extLst>
            </p:cNvPr>
            <p:cNvSpPr txBox="1"/>
            <p:nvPr/>
          </p:nvSpPr>
          <p:spPr>
            <a:xfrm>
              <a:off x="8172388" y="6024814"/>
              <a:ext cx="468976" cy="369332"/>
            </a:xfrm>
            <a:prstGeom prst="rect">
              <a:avLst/>
            </a:prstGeom>
            <a:noFill/>
          </p:spPr>
          <p:txBody>
            <a:bodyPr wrap="square" rtlCol="0">
              <a:spAutoFit/>
            </a:bodyPr>
            <a:lstStyle/>
            <a:p>
              <a:r>
                <a:rPr lang="en-NZ" dirty="0">
                  <a:solidFill>
                    <a:srgbClr val="002060"/>
                  </a:solidFill>
                </a:rPr>
                <a:t>43</a:t>
              </a:r>
            </a:p>
          </p:txBody>
        </p:sp>
        <p:sp>
          <p:nvSpPr>
            <p:cNvPr id="52" name="TextBox 51">
              <a:extLst>
                <a:ext uri="{FF2B5EF4-FFF2-40B4-BE49-F238E27FC236}">
                  <a16:creationId xmlns:a16="http://schemas.microsoft.com/office/drawing/2014/main" id="{AF18C2FA-A91F-8A8C-07C6-F95E751DA5B7}"/>
                </a:ext>
              </a:extLst>
            </p:cNvPr>
            <p:cNvSpPr txBox="1"/>
            <p:nvPr/>
          </p:nvSpPr>
          <p:spPr>
            <a:xfrm>
              <a:off x="9962948" y="6024814"/>
              <a:ext cx="468976" cy="369332"/>
            </a:xfrm>
            <a:prstGeom prst="rect">
              <a:avLst/>
            </a:prstGeom>
            <a:noFill/>
          </p:spPr>
          <p:txBody>
            <a:bodyPr wrap="square" rtlCol="0">
              <a:spAutoFit/>
            </a:bodyPr>
            <a:lstStyle/>
            <a:p>
              <a:r>
                <a:rPr lang="en-NZ" dirty="0">
                  <a:solidFill>
                    <a:srgbClr val="002060"/>
                  </a:solidFill>
                </a:rPr>
                <a:t>56</a:t>
              </a:r>
            </a:p>
          </p:txBody>
        </p:sp>
      </p:grpSp>
      <p:grpSp>
        <p:nvGrpSpPr>
          <p:cNvPr id="14" name="Group 13">
            <a:extLst>
              <a:ext uri="{FF2B5EF4-FFF2-40B4-BE49-F238E27FC236}">
                <a16:creationId xmlns:a16="http://schemas.microsoft.com/office/drawing/2014/main" id="{39FE5967-A3E2-3D9A-7881-E81F279DE83B}"/>
              </a:ext>
            </a:extLst>
          </p:cNvPr>
          <p:cNvGrpSpPr/>
          <p:nvPr/>
        </p:nvGrpSpPr>
        <p:grpSpPr>
          <a:xfrm>
            <a:off x="1312433" y="3397370"/>
            <a:ext cx="8885004" cy="2207724"/>
            <a:chOff x="1312433" y="3397370"/>
            <a:chExt cx="8885004" cy="2207724"/>
          </a:xfrm>
        </p:grpSpPr>
        <p:sp>
          <p:nvSpPr>
            <p:cNvPr id="6" name="TextBox 5">
              <a:extLst>
                <a:ext uri="{FF2B5EF4-FFF2-40B4-BE49-F238E27FC236}">
                  <a16:creationId xmlns:a16="http://schemas.microsoft.com/office/drawing/2014/main" id="{CEB613B1-B7CA-D379-86CB-7078F6C6233F}"/>
                </a:ext>
              </a:extLst>
            </p:cNvPr>
            <p:cNvSpPr txBox="1"/>
            <p:nvPr/>
          </p:nvSpPr>
          <p:spPr>
            <a:xfrm>
              <a:off x="1312433" y="5235762"/>
              <a:ext cx="1088760" cy="369332"/>
            </a:xfrm>
            <a:prstGeom prst="rect">
              <a:avLst/>
            </a:prstGeom>
            <a:noFill/>
          </p:spPr>
          <p:txBody>
            <a:bodyPr wrap="none" rtlCol="0">
              <a:spAutoFit/>
            </a:bodyPr>
            <a:lstStyle/>
            <a:p>
              <a:r>
                <a:rPr lang="en-NZ" dirty="0">
                  <a:solidFill>
                    <a:schemeClr val="accent6">
                      <a:lumMod val="75000"/>
                    </a:schemeClr>
                  </a:solidFill>
                </a:rPr>
                <a:t>Stream B</a:t>
              </a:r>
            </a:p>
          </p:txBody>
        </p:sp>
        <p:sp>
          <p:nvSpPr>
            <p:cNvPr id="9" name="TextBox 8">
              <a:extLst>
                <a:ext uri="{FF2B5EF4-FFF2-40B4-BE49-F238E27FC236}">
                  <a16:creationId xmlns:a16="http://schemas.microsoft.com/office/drawing/2014/main" id="{A8FF1AC4-ADAE-8078-6532-4E5F3D729C71}"/>
                </a:ext>
              </a:extLst>
            </p:cNvPr>
            <p:cNvSpPr txBox="1"/>
            <p:nvPr/>
          </p:nvSpPr>
          <p:spPr>
            <a:xfrm>
              <a:off x="9027459" y="3397370"/>
              <a:ext cx="1088760" cy="369332"/>
            </a:xfrm>
            <a:prstGeom prst="rect">
              <a:avLst/>
            </a:prstGeom>
            <a:noFill/>
          </p:spPr>
          <p:txBody>
            <a:bodyPr wrap="none" rtlCol="0">
              <a:spAutoFit/>
            </a:bodyPr>
            <a:lstStyle/>
            <a:p>
              <a:r>
                <a:rPr lang="en-NZ" dirty="0">
                  <a:solidFill>
                    <a:schemeClr val="accent6">
                      <a:lumMod val="75000"/>
                    </a:schemeClr>
                  </a:solidFill>
                </a:rPr>
                <a:t>Stream B</a:t>
              </a:r>
            </a:p>
          </p:txBody>
        </p:sp>
        <p:cxnSp>
          <p:nvCxnSpPr>
            <p:cNvPr id="25" name="Straight Connector 24">
              <a:extLst>
                <a:ext uri="{FF2B5EF4-FFF2-40B4-BE49-F238E27FC236}">
                  <a16:creationId xmlns:a16="http://schemas.microsoft.com/office/drawing/2014/main" id="{702BED3F-EF89-C11A-627D-8F748A32EEA1}"/>
                </a:ext>
              </a:extLst>
            </p:cNvPr>
            <p:cNvCxnSpPr>
              <a:cxnSpLocks/>
              <a:stCxn id="40" idx="3"/>
              <a:endCxn id="38" idx="1"/>
            </p:cNvCxnSpPr>
            <p:nvPr/>
          </p:nvCxnSpPr>
          <p:spPr>
            <a:xfrm flipV="1">
              <a:off x="5062194" y="3924285"/>
              <a:ext cx="1562318" cy="1014741"/>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7A3B983C-7F66-ABCB-26B8-E73AA58D67A9}"/>
                </a:ext>
              </a:extLst>
            </p:cNvPr>
            <p:cNvSpPr/>
            <p:nvPr/>
          </p:nvSpPr>
          <p:spPr>
            <a:xfrm>
              <a:off x="6624512" y="3811151"/>
              <a:ext cx="3572925" cy="226267"/>
            </a:xfrm>
            <a:prstGeom prst="roundRect">
              <a:avLst/>
            </a:prstGeom>
            <a:solidFill>
              <a:schemeClr val="accent4">
                <a:lumMod val="75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Rectangle: Rounded Corners 39">
              <a:extLst>
                <a:ext uri="{FF2B5EF4-FFF2-40B4-BE49-F238E27FC236}">
                  <a16:creationId xmlns:a16="http://schemas.microsoft.com/office/drawing/2014/main" id="{CAECD880-CCEF-0DF0-C6C1-E234A5EA38E1}"/>
                </a:ext>
              </a:extLst>
            </p:cNvPr>
            <p:cNvSpPr/>
            <p:nvPr/>
          </p:nvSpPr>
          <p:spPr>
            <a:xfrm>
              <a:off x="1489269" y="4825892"/>
              <a:ext cx="3572925" cy="226267"/>
            </a:xfrm>
            <a:prstGeom prst="roundRect">
              <a:avLst/>
            </a:prstGeom>
            <a:solidFill>
              <a:srgbClr val="398B8D"/>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94448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32A6685A-AD5B-6EC7-923D-6B7731FBE9DB}"/>
              </a:ext>
            </a:extLst>
          </p:cNvPr>
          <p:cNvSpPr>
            <a:spLocks noGrp="1"/>
          </p:cNvSpPr>
          <p:nvPr>
            <p:ph type="title"/>
          </p:nvPr>
        </p:nvSpPr>
        <p:spPr>
          <a:xfrm>
            <a:off x="492370" y="516835"/>
            <a:ext cx="3084844" cy="5772840"/>
          </a:xfrm>
        </p:spPr>
        <p:txBody>
          <a:bodyPr anchor="ctr">
            <a:normAutofit/>
          </a:bodyPr>
          <a:lstStyle/>
          <a:p>
            <a:r>
              <a:rPr lang="en-NZ" sz="3600" dirty="0">
                <a:solidFill>
                  <a:schemeClr val="bg1"/>
                </a:solidFill>
              </a:rPr>
              <a:t>Sample size</a:t>
            </a:r>
          </a:p>
        </p:txBody>
      </p:sp>
      <p:graphicFrame>
        <p:nvGraphicFramePr>
          <p:cNvPr id="5" name="Content Placeholder 2">
            <a:extLst>
              <a:ext uri="{FF2B5EF4-FFF2-40B4-BE49-F238E27FC236}">
                <a16:creationId xmlns:a16="http://schemas.microsoft.com/office/drawing/2014/main" id="{5AE485C8-49FE-8E6A-353F-361BC8EB9AF0}"/>
              </a:ext>
            </a:extLst>
          </p:cNvPr>
          <p:cNvGraphicFramePr>
            <a:graphicFrameLocks noGrp="1"/>
          </p:cNvGraphicFramePr>
          <p:nvPr>
            <p:ph idx="1"/>
            <p:extLst>
              <p:ext uri="{D42A27DB-BD31-4B8C-83A1-F6EECF244321}">
                <p14:modId xmlns:p14="http://schemas.microsoft.com/office/powerpoint/2010/main" val="245125845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8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C648DEB9-ABF0-4464-B932-8B1525174111}"/>
                                            </p:graphicEl>
                                          </p:spTgt>
                                        </p:tgtEl>
                                        <p:attrNameLst>
                                          <p:attrName>style.visibility</p:attrName>
                                        </p:attrNameLst>
                                      </p:cBhvr>
                                      <p:to>
                                        <p:strVal val="visible"/>
                                      </p:to>
                                    </p:set>
                                    <p:animEffect transition="in" filter="wipe(up)">
                                      <p:cBhvr>
                                        <p:cTn id="7" dur="500"/>
                                        <p:tgtEl>
                                          <p:spTgt spid="5">
                                            <p:graphicEl>
                                              <a:dgm id="{C648DEB9-ABF0-4464-B932-8B152517411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graphicEl>
                                              <a:dgm id="{3583AD8A-8DB8-44B4-8E95-C17C95F2A045}"/>
                                            </p:graphicEl>
                                          </p:spTgt>
                                        </p:tgtEl>
                                        <p:attrNameLst>
                                          <p:attrName>style.visibility</p:attrName>
                                        </p:attrNameLst>
                                      </p:cBhvr>
                                      <p:to>
                                        <p:strVal val="visible"/>
                                      </p:to>
                                    </p:set>
                                    <p:animEffect transition="in" filter="wipe(up)">
                                      <p:cBhvr>
                                        <p:cTn id="10" dur="500"/>
                                        <p:tgtEl>
                                          <p:spTgt spid="5">
                                            <p:graphicEl>
                                              <a:dgm id="{3583AD8A-8DB8-44B4-8E95-C17C95F2A04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graphicEl>
                                              <a:dgm id="{FB0D5EEF-DAAA-45D5-AC54-A7B6FAD01DCE}"/>
                                            </p:graphicEl>
                                          </p:spTgt>
                                        </p:tgtEl>
                                        <p:attrNameLst>
                                          <p:attrName>style.visibility</p:attrName>
                                        </p:attrNameLst>
                                      </p:cBhvr>
                                      <p:to>
                                        <p:strVal val="visible"/>
                                      </p:to>
                                    </p:set>
                                    <p:animEffect transition="in" filter="wipe(up)">
                                      <p:cBhvr>
                                        <p:cTn id="15" dur="500"/>
                                        <p:tgtEl>
                                          <p:spTgt spid="5">
                                            <p:graphicEl>
                                              <a:dgm id="{FB0D5EEF-DAAA-45D5-AC54-A7B6FAD01DCE}"/>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graphicEl>
                                              <a:dgm id="{538A45D9-3ECC-4621-B15F-C815AD094007}"/>
                                            </p:graphicEl>
                                          </p:spTgt>
                                        </p:tgtEl>
                                        <p:attrNameLst>
                                          <p:attrName>style.visibility</p:attrName>
                                        </p:attrNameLst>
                                      </p:cBhvr>
                                      <p:to>
                                        <p:strVal val="visible"/>
                                      </p:to>
                                    </p:set>
                                    <p:animEffect transition="in" filter="wipe(up)">
                                      <p:cBhvr>
                                        <p:cTn id="18" dur="500"/>
                                        <p:tgtEl>
                                          <p:spTgt spid="5">
                                            <p:graphicEl>
                                              <a:dgm id="{538A45D9-3ECC-4621-B15F-C815AD09400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graphicEl>
                                              <a:dgm id="{4F73CFA1-4942-4295-8F18-350FD2AEEEB5}"/>
                                            </p:graphicEl>
                                          </p:spTgt>
                                        </p:tgtEl>
                                        <p:attrNameLst>
                                          <p:attrName>style.visibility</p:attrName>
                                        </p:attrNameLst>
                                      </p:cBhvr>
                                      <p:to>
                                        <p:strVal val="visible"/>
                                      </p:to>
                                    </p:set>
                                    <p:animEffect transition="in" filter="wipe(up)">
                                      <p:cBhvr>
                                        <p:cTn id="23" dur="500"/>
                                        <p:tgtEl>
                                          <p:spTgt spid="5">
                                            <p:graphicEl>
                                              <a:dgm id="{4F73CFA1-4942-4295-8F18-350FD2AEEEB5}"/>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
                                            <p:graphicEl>
                                              <a:dgm id="{D60D1519-9F7E-4DD1-9A65-D1C6DD0F1172}"/>
                                            </p:graphicEl>
                                          </p:spTgt>
                                        </p:tgtEl>
                                        <p:attrNameLst>
                                          <p:attrName>style.visibility</p:attrName>
                                        </p:attrNameLst>
                                      </p:cBhvr>
                                      <p:to>
                                        <p:strVal val="visible"/>
                                      </p:to>
                                    </p:set>
                                    <p:animEffect transition="in" filter="wipe(up)">
                                      <p:cBhvr>
                                        <p:cTn id="26" dur="500"/>
                                        <p:tgtEl>
                                          <p:spTgt spid="5">
                                            <p:graphicEl>
                                              <a:dgm id="{D60D1519-9F7E-4DD1-9A65-D1C6DD0F117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graphicEl>
                                              <a:dgm id="{ED8A55AE-CCA0-45D4-8493-02A5E6CF803B}"/>
                                            </p:graphicEl>
                                          </p:spTgt>
                                        </p:tgtEl>
                                        <p:attrNameLst>
                                          <p:attrName>style.visibility</p:attrName>
                                        </p:attrNameLst>
                                      </p:cBhvr>
                                      <p:to>
                                        <p:strVal val="visible"/>
                                      </p:to>
                                    </p:set>
                                    <p:animEffect transition="in" filter="wipe(up)">
                                      <p:cBhvr>
                                        <p:cTn id="31" dur="500"/>
                                        <p:tgtEl>
                                          <p:spTgt spid="5">
                                            <p:graphicEl>
                                              <a:dgm id="{ED8A55AE-CCA0-45D4-8493-02A5E6CF803B}"/>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
                                            <p:graphicEl>
                                              <a:dgm id="{420EDFF5-F229-433E-8B94-46A2F1E6CE62}"/>
                                            </p:graphicEl>
                                          </p:spTgt>
                                        </p:tgtEl>
                                        <p:attrNameLst>
                                          <p:attrName>style.visibility</p:attrName>
                                        </p:attrNameLst>
                                      </p:cBhvr>
                                      <p:to>
                                        <p:strVal val="visible"/>
                                      </p:to>
                                    </p:set>
                                    <p:animEffect transition="in" filter="wipe(up)">
                                      <p:cBhvr>
                                        <p:cTn id="34" dur="500"/>
                                        <p:tgtEl>
                                          <p:spTgt spid="5">
                                            <p:graphicEl>
                                              <a:dgm id="{420EDFF5-F229-433E-8B94-46A2F1E6CE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32A6685A-AD5B-6EC7-923D-6B7731FBE9DB}"/>
              </a:ext>
            </a:extLst>
          </p:cNvPr>
          <p:cNvSpPr>
            <a:spLocks noGrp="1"/>
          </p:cNvSpPr>
          <p:nvPr>
            <p:ph type="title"/>
          </p:nvPr>
        </p:nvSpPr>
        <p:spPr>
          <a:xfrm>
            <a:off x="492370" y="516835"/>
            <a:ext cx="3084844" cy="5772840"/>
          </a:xfrm>
        </p:spPr>
        <p:txBody>
          <a:bodyPr anchor="ctr">
            <a:normAutofit/>
          </a:bodyPr>
          <a:lstStyle/>
          <a:p>
            <a:r>
              <a:rPr lang="en-NZ" sz="3600" dirty="0">
                <a:solidFill>
                  <a:schemeClr val="bg1"/>
                </a:solidFill>
              </a:rPr>
              <a:t>Sample size</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92C2064-6823-23FE-6E95-BD1218914AE8}"/>
                  </a:ext>
                </a:extLst>
              </p:cNvPr>
              <p:cNvSpPr>
                <a:spLocks noGrp="1"/>
              </p:cNvSpPr>
              <p:nvPr>
                <p:ph idx="1"/>
              </p:nvPr>
            </p:nvSpPr>
            <p:spPr>
              <a:xfrm>
                <a:off x="4629873" y="294609"/>
                <a:ext cx="7325421" cy="6360833"/>
              </a:xfrm>
            </p:spPr>
            <p:txBody>
              <a:bodyPr anchor="ctr">
                <a:normAutofit/>
              </a:bodyPr>
              <a:lstStyle/>
              <a:p>
                <a:pPr marL="447675" indent="-358775">
                  <a:lnSpc>
                    <a:spcPct val="100000"/>
                  </a:lnSpc>
                  <a:spcBef>
                    <a:spcPts val="1800"/>
                  </a:spcBef>
                  <a:buFont typeface="Arial" panose="020B0604020202020204" pitchFamily="34" charset="0"/>
                  <a:buChar char="•"/>
                </a:pPr>
                <a:r>
                  <a:rPr lang="en-NZ" sz="2400" dirty="0"/>
                  <a:t>Rates simulated as gamma, exacerbation counts as Poisson (negative binomial overall)</a:t>
                </a:r>
              </a:p>
              <a:p>
                <a:pPr marL="447675" indent="-358775">
                  <a:lnSpc>
                    <a:spcPct val="100000"/>
                  </a:lnSpc>
                  <a:spcBef>
                    <a:spcPts val="1800"/>
                  </a:spcBef>
                  <a:buFont typeface="Arial" panose="020B0604020202020204" pitchFamily="34" charset="0"/>
                  <a:buChar char="•"/>
                </a:pPr>
                <a:r>
                  <a:rPr lang="en-NZ" sz="2400" dirty="0"/>
                  <a:t>Approach enabled control of all simulation parameters (e.g. correlation is </a:t>
                </a:r>
                <a14:m>
                  <m:oMath xmlns:m="http://schemas.openxmlformats.org/officeDocument/2006/math">
                    <m:f>
                      <m:fPr>
                        <m:ctrlPr>
                          <a:rPr lang="en-NZ" sz="2400" i="1">
                            <a:latin typeface="Cambria Math" panose="02040503050406030204" pitchFamily="18" charset="0"/>
                          </a:rPr>
                        </m:ctrlPr>
                      </m:fPr>
                      <m:num>
                        <m:rad>
                          <m:radPr>
                            <m:degHide m:val="on"/>
                            <m:ctrlPr>
                              <a:rPr lang="en-NZ" sz="2400" i="1">
                                <a:latin typeface="Cambria Math" panose="02040503050406030204" pitchFamily="18" charset="0"/>
                              </a:rPr>
                            </m:ctrlPr>
                          </m:radPr>
                          <m:deg/>
                          <m:e>
                            <m:r>
                              <a:rPr lang="en-NZ" sz="2400" b="0" i="1">
                                <a:latin typeface="Cambria Math" panose="02040503050406030204" pitchFamily="18" charset="0"/>
                              </a:rPr>
                              <m:t>𝜌</m:t>
                            </m:r>
                          </m:e>
                        </m:rad>
                        <m:r>
                          <a:rPr lang="en-NZ" sz="2400" b="0" i="1">
                            <a:latin typeface="Cambria Math" panose="02040503050406030204" pitchFamily="18" charset="0"/>
                          </a:rPr>
                          <m:t>𝛽</m:t>
                        </m:r>
                      </m:num>
                      <m:den>
                        <m:rad>
                          <m:radPr>
                            <m:degHide m:val="on"/>
                            <m:ctrlPr>
                              <a:rPr lang="en-NZ" sz="2400" i="1">
                                <a:latin typeface="Cambria Math" panose="02040503050406030204" pitchFamily="18" charset="0"/>
                              </a:rPr>
                            </m:ctrlPr>
                          </m:radPr>
                          <m:deg/>
                          <m:e>
                            <m:d>
                              <m:dPr>
                                <m:ctrlPr>
                                  <a:rPr lang="en-NZ" sz="2400" b="0" i="1">
                                    <a:latin typeface="Cambria Math" panose="02040503050406030204" pitchFamily="18" charset="0"/>
                                  </a:rPr>
                                </m:ctrlPr>
                              </m:dPr>
                              <m:e>
                                <m:r>
                                  <a:rPr lang="en-NZ" sz="2400" b="0" i="1">
                                    <a:latin typeface="Cambria Math" panose="02040503050406030204" pitchFamily="18" charset="0"/>
                                  </a:rPr>
                                  <m:t>1+</m:t>
                                </m:r>
                                <m:r>
                                  <a:rPr lang="en-NZ" sz="2400" b="0" i="1">
                                    <a:latin typeface="Cambria Math" panose="02040503050406030204" pitchFamily="18" charset="0"/>
                                  </a:rPr>
                                  <m:t>𝛽</m:t>
                                </m:r>
                              </m:e>
                            </m:d>
                            <m:r>
                              <a:rPr lang="en-NZ" sz="2400" b="0" i="1">
                                <a:latin typeface="Cambria Math" panose="02040503050406030204" pitchFamily="18" charset="0"/>
                              </a:rPr>
                              <m:t> (1+</m:t>
                            </m:r>
                            <m:r>
                              <m:rPr>
                                <m:sty m:val="p"/>
                              </m:rPr>
                              <a:rPr lang="en-NZ" sz="2400" b="0" i="1">
                                <a:latin typeface="Cambria Math" panose="02040503050406030204" pitchFamily="18" charset="0"/>
                              </a:rPr>
                              <m:t>ρ</m:t>
                            </m:r>
                            <m:r>
                              <a:rPr lang="en-NZ" sz="2400" b="0" i="1">
                                <a:latin typeface="Cambria Math" panose="02040503050406030204" pitchFamily="18" charset="0"/>
                              </a:rPr>
                              <m:t>𝛽</m:t>
                            </m:r>
                            <m:r>
                              <a:rPr lang="en-NZ" sz="2400" b="0" i="1">
                                <a:latin typeface="Cambria Math" panose="02040503050406030204" pitchFamily="18" charset="0"/>
                              </a:rPr>
                              <m:t>)</m:t>
                            </m:r>
                          </m:e>
                        </m:rad>
                      </m:den>
                    </m:f>
                  </m:oMath>
                </a14:m>
                <a:r>
                  <a:rPr lang="en-NZ" sz="2400" dirty="0"/>
                  <a:t>, with </a:t>
                </a:r>
                <a14:m>
                  <m:oMath xmlns:m="http://schemas.openxmlformats.org/officeDocument/2006/math">
                    <m:r>
                      <a:rPr lang="en-NZ" sz="2400" b="0" i="1">
                        <a:latin typeface="Cambria Math" panose="02040503050406030204" pitchFamily="18" charset="0"/>
                      </a:rPr>
                      <m:t>𝜌</m:t>
                    </m:r>
                  </m:oMath>
                </a14:m>
                <a:r>
                  <a:rPr lang="en-NZ" sz="2400" dirty="0"/>
                  <a:t> the relative rate of exacerbation).</a:t>
                </a:r>
              </a:p>
              <a:p>
                <a:pPr marL="447675" indent="-358775">
                  <a:lnSpc>
                    <a:spcPct val="100000"/>
                  </a:lnSpc>
                  <a:spcBef>
                    <a:spcPts val="1800"/>
                  </a:spcBef>
                  <a:buFont typeface="Arial" panose="020B0604020202020204" pitchFamily="34" charset="0"/>
                  <a:buChar char="•"/>
                </a:pPr>
                <a:r>
                  <a:rPr lang="en-NZ" sz="2400" dirty="0"/>
                  <a:t>By generating the conditional Poisson variates as sums of </a:t>
                </a:r>
                <a14:m>
                  <m:oMath xmlns:m="http://schemas.openxmlformats.org/officeDocument/2006/math">
                    <m:sSub>
                      <m:sSubPr>
                        <m:ctrlPr>
                          <a:rPr lang="en-NZ" sz="2400" b="0" i="1">
                            <a:latin typeface="Cambria Math" panose="02040503050406030204" pitchFamily="18" charset="0"/>
                          </a:rPr>
                        </m:ctrlPr>
                      </m:sSubPr>
                      <m:e>
                        <m:r>
                          <a:rPr lang="en-NZ" sz="2400" b="0" i="1">
                            <a:latin typeface="Cambria Math" panose="02040503050406030204" pitchFamily="18" charset="0"/>
                          </a:rPr>
                          <m:t>𝑌</m:t>
                        </m:r>
                      </m:e>
                      <m:sub>
                        <m:r>
                          <a:rPr lang="en-NZ" sz="2400" b="0" i="1">
                            <a:latin typeface="Cambria Math" panose="02040503050406030204" pitchFamily="18" charset="0"/>
                          </a:rPr>
                          <m:t>1</m:t>
                        </m:r>
                      </m:sub>
                    </m:sSub>
                    <m:r>
                      <a:rPr lang="en-NZ" sz="2400" b="0" i="1">
                        <a:latin typeface="Cambria Math" panose="02040503050406030204" pitchFamily="18" charset="0"/>
                      </a:rPr>
                      <m:t>+</m:t>
                    </m:r>
                    <m:sSub>
                      <m:sSubPr>
                        <m:ctrlPr>
                          <a:rPr lang="en-NZ" sz="2400" b="0" i="1">
                            <a:latin typeface="Cambria Math" panose="02040503050406030204" pitchFamily="18" charset="0"/>
                          </a:rPr>
                        </m:ctrlPr>
                      </m:sSubPr>
                      <m:e>
                        <m:r>
                          <a:rPr lang="en-NZ" sz="2400" b="0" i="1">
                            <a:latin typeface="Cambria Math" panose="02040503050406030204" pitchFamily="18" charset="0"/>
                          </a:rPr>
                          <m:t>𝑌</m:t>
                        </m:r>
                      </m:e>
                      <m:sub>
                        <m:r>
                          <a:rPr lang="en-NZ" sz="2400" b="0" i="1">
                            <a:latin typeface="Cambria Math" panose="02040503050406030204" pitchFamily="18" charset="0"/>
                          </a:rPr>
                          <m:t>3</m:t>
                        </m:r>
                      </m:sub>
                    </m:sSub>
                  </m:oMath>
                </a14:m>
                <a:r>
                  <a:rPr lang="en-NZ" sz="2400" dirty="0"/>
                  <a:t> and </a:t>
                </a:r>
                <a14:m>
                  <m:oMath xmlns:m="http://schemas.openxmlformats.org/officeDocument/2006/math">
                    <m:sSub>
                      <m:sSubPr>
                        <m:ctrlPr>
                          <a:rPr lang="en-NZ" sz="2400" b="0" i="1">
                            <a:latin typeface="Cambria Math" panose="02040503050406030204" pitchFamily="18" charset="0"/>
                          </a:rPr>
                        </m:ctrlPr>
                      </m:sSubPr>
                      <m:e>
                        <m:r>
                          <a:rPr lang="en-NZ" sz="2400" b="0" i="1">
                            <a:latin typeface="Cambria Math" panose="02040503050406030204" pitchFamily="18" charset="0"/>
                          </a:rPr>
                          <m:t>𝑌</m:t>
                        </m:r>
                      </m:e>
                      <m:sub>
                        <m:r>
                          <a:rPr lang="en-NZ" sz="2400" b="0" i="1">
                            <a:latin typeface="Cambria Math" panose="02040503050406030204" pitchFamily="18" charset="0"/>
                          </a:rPr>
                          <m:t>2</m:t>
                        </m:r>
                      </m:sub>
                    </m:sSub>
                    <m:r>
                      <a:rPr lang="en-NZ" sz="2400" b="0" i="1">
                        <a:latin typeface="Cambria Math" panose="02040503050406030204" pitchFamily="18" charset="0"/>
                      </a:rPr>
                      <m:t>+</m:t>
                    </m:r>
                    <m:sSub>
                      <m:sSubPr>
                        <m:ctrlPr>
                          <a:rPr lang="en-NZ" sz="2400" b="0" i="1">
                            <a:latin typeface="Cambria Math" panose="02040503050406030204" pitchFamily="18" charset="0"/>
                          </a:rPr>
                        </m:ctrlPr>
                      </m:sSubPr>
                      <m:e>
                        <m:r>
                          <a:rPr lang="en-NZ" sz="2400" b="0" i="1">
                            <a:latin typeface="Cambria Math" panose="02040503050406030204" pitchFamily="18" charset="0"/>
                          </a:rPr>
                          <m:t>𝑌</m:t>
                        </m:r>
                      </m:e>
                      <m:sub>
                        <m:r>
                          <a:rPr lang="en-NZ" sz="2400" b="0" i="1">
                            <a:latin typeface="Cambria Math" panose="02040503050406030204" pitchFamily="18" charset="0"/>
                          </a:rPr>
                          <m:t>3</m:t>
                        </m:r>
                      </m:sub>
                    </m:sSub>
                    <m:r>
                      <a:rPr lang="en-NZ" sz="2400" b="0" i="1">
                        <a:latin typeface="Cambria Math" panose="02040503050406030204" pitchFamily="18" charset="0"/>
                      </a:rPr>
                      <m:t>,</m:t>
                    </m:r>
                  </m:oMath>
                </a14:m>
                <a:r>
                  <a:rPr lang="en-NZ" sz="2400" dirty="0"/>
                  <a:t> it is possible to  simultaneously control mean, overdispersion and correlation.</a:t>
                </a:r>
              </a:p>
              <a:p>
                <a:pPr marL="447675" indent="-358775">
                  <a:lnSpc>
                    <a:spcPct val="100000"/>
                  </a:lnSpc>
                  <a:spcBef>
                    <a:spcPts val="1800"/>
                  </a:spcBef>
                  <a:buFont typeface="Arial" panose="020B0604020202020204" pitchFamily="34" charset="0"/>
                  <a:buChar char="•"/>
                </a:pPr>
                <a:r>
                  <a:rPr lang="en-NZ" sz="2400" dirty="0"/>
                  <a:t>Sample size analysis used mixed effects NB [</a:t>
                </a:r>
                <a:r>
                  <a:rPr lang="en-NZ" sz="2400" dirty="0" err="1"/>
                  <a:t>nExac~Tx+Period</a:t>
                </a:r>
                <a:r>
                  <a:rPr lang="en-NZ" sz="2400" dirty="0"/>
                  <a:t>+(1|PID)+offset(</a:t>
                </a:r>
                <a:r>
                  <a:rPr lang="en-NZ" sz="2400" dirty="0" err="1"/>
                  <a:t>logfu</a:t>
                </a:r>
                <a:r>
                  <a:rPr lang="en-NZ" sz="2400" dirty="0"/>
                  <a:t>)], not quite the generating model.</a:t>
                </a:r>
              </a:p>
            </p:txBody>
          </p:sp>
        </mc:Choice>
        <mc:Fallback xmlns="">
          <p:sp>
            <p:nvSpPr>
              <p:cNvPr id="6" name="Content Placeholder 2">
                <a:extLst>
                  <a:ext uri="{FF2B5EF4-FFF2-40B4-BE49-F238E27FC236}">
                    <a16:creationId xmlns:a16="http://schemas.microsoft.com/office/drawing/2014/main" id="{192C2064-6823-23FE-6E95-BD1218914AE8}"/>
                  </a:ext>
                </a:extLst>
              </p:cNvPr>
              <p:cNvSpPr>
                <a:spLocks noGrp="1" noRot="1" noChangeAspect="1" noMove="1" noResize="1" noEditPoints="1" noAdjustHandles="1" noChangeArrowheads="1" noChangeShapeType="1" noTextEdit="1"/>
              </p:cNvSpPr>
              <p:nvPr>
                <p:ph idx="1"/>
              </p:nvPr>
            </p:nvSpPr>
            <p:spPr>
              <a:xfrm>
                <a:off x="4629873" y="294609"/>
                <a:ext cx="7325421" cy="6360833"/>
              </a:xfrm>
              <a:blipFill>
                <a:blip r:embed="rId2"/>
                <a:stretch>
                  <a:fillRect l="-1082" r="-250"/>
                </a:stretch>
              </a:blipFill>
            </p:spPr>
            <p:txBody>
              <a:bodyPr/>
              <a:lstStyle/>
              <a:p>
                <a:r>
                  <a:rPr lang="en-NZ">
                    <a:noFill/>
                  </a:rPr>
                  <a:t> </a:t>
                </a:r>
              </a:p>
            </p:txBody>
          </p:sp>
        </mc:Fallback>
      </mc:AlternateContent>
    </p:spTree>
    <p:extLst>
      <p:ext uri="{BB962C8B-B14F-4D97-AF65-F5344CB8AC3E}">
        <p14:creationId xmlns:p14="http://schemas.microsoft.com/office/powerpoint/2010/main" val="58449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3.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1b36e95-0d50-42e9-958f-b63fa906beaa}" enabled="0" method="" siteId="{d1b36e95-0d50-42e9-958f-b63fa906beaa}" removed="1"/>
</clbl:labelList>
</file>

<file path=docProps/app.xml><?xml version="1.0" encoding="utf-8"?>
<Properties xmlns="http://schemas.openxmlformats.org/officeDocument/2006/extended-properties" xmlns:vt="http://schemas.openxmlformats.org/officeDocument/2006/docPropsVTypes">
  <Template>{0832BAF7-981F-439F-B147-23C966CA9E8F}tf33845126_win32</Template>
  <TotalTime>15928</TotalTime>
  <Words>1300</Words>
  <Application>Microsoft Office PowerPoint</Application>
  <PresentationFormat>Widescreen</PresentationFormat>
  <Paragraphs>250</Paragraphs>
  <Slides>33</Slides>
  <Notes>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Avenir Next LT Pro Light</vt:lpstr>
      <vt:lpstr>Bookman Old Style</vt:lpstr>
      <vt:lpstr>Calibri</vt:lpstr>
      <vt:lpstr>Cambria Math</vt:lpstr>
      <vt:lpstr>Franklin Gothic Book</vt:lpstr>
      <vt:lpstr>1_RetrospectVTI</vt:lpstr>
      <vt:lpstr>The ROBUST RCT: a statistical perspective</vt:lpstr>
      <vt:lpstr>Bronchiectasis</vt:lpstr>
      <vt:lpstr>Bronchiectasis</vt:lpstr>
      <vt:lpstr>The ROBUST trial</vt:lpstr>
      <vt:lpstr>The ROBUST trial</vt:lpstr>
      <vt:lpstr>Designing the trial (July 2010)</vt:lpstr>
      <vt:lpstr> The ROBUST trial crossover</vt:lpstr>
      <vt:lpstr>Sample size</vt:lpstr>
      <vt:lpstr>Sample size</vt:lpstr>
      <vt:lpstr>PowerPoint Presentation</vt:lpstr>
      <vt:lpstr>PowerPoint Presentation</vt:lpstr>
      <vt:lpstr>HRC  timeline</vt:lpstr>
      <vt:lpstr>EOI submission (October 2010)</vt:lpstr>
      <vt:lpstr>EOI results (December 2010)</vt:lpstr>
      <vt:lpstr>PowerPoint Presentation</vt:lpstr>
      <vt:lpstr>EOI results (January 2011)</vt:lpstr>
      <vt:lpstr>HRC Results (June 2011)</vt:lpstr>
      <vt:lpstr>Sundries (June 2011 to March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ROBUST RCT: a statistical perspective</dc:title>
  <dc:creator>Alain</dc:creator>
  <cp:lastModifiedBy>Alain</cp:lastModifiedBy>
  <cp:revision>1</cp:revision>
  <dcterms:created xsi:type="dcterms:W3CDTF">2023-11-14T01:18:22Z</dcterms:created>
  <dcterms:modified xsi:type="dcterms:W3CDTF">2023-11-27T19:29:18Z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